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54" r:id="rId1"/>
    <p:sldMasterId id="2147483710" r:id="rId2"/>
    <p:sldMasterId id="2147483774" r:id="rId3"/>
    <p:sldMasterId id="2147483791" r:id="rId4"/>
  </p:sldMasterIdLst>
  <p:notesMasterIdLst>
    <p:notesMasterId r:id="rId25"/>
  </p:notesMasterIdLst>
  <p:handoutMasterIdLst>
    <p:handoutMasterId r:id="rId26"/>
  </p:handoutMasterIdLst>
  <p:sldIdLst>
    <p:sldId id="1685" r:id="rId5"/>
    <p:sldId id="1711" r:id="rId6"/>
    <p:sldId id="1713" r:id="rId7"/>
    <p:sldId id="1716" r:id="rId8"/>
    <p:sldId id="1729" r:id="rId9"/>
    <p:sldId id="1762" r:id="rId10"/>
    <p:sldId id="1763" r:id="rId11"/>
    <p:sldId id="1738" r:id="rId12"/>
    <p:sldId id="1720" r:id="rId13"/>
    <p:sldId id="1758" r:id="rId14"/>
    <p:sldId id="1761" r:id="rId15"/>
    <p:sldId id="1764" r:id="rId16"/>
    <p:sldId id="1765" r:id="rId17"/>
    <p:sldId id="1743" r:id="rId18"/>
    <p:sldId id="1744" r:id="rId19"/>
    <p:sldId id="1745" r:id="rId20"/>
    <p:sldId id="1749" r:id="rId21"/>
    <p:sldId id="1750" r:id="rId22"/>
    <p:sldId id="1656" r:id="rId23"/>
    <p:sldId id="1754" r:id="rId24"/>
  </p:sldIdLst>
  <p:sldSz cx="9144000" cy="5143500" type="screen16x9"/>
  <p:notesSz cx="7010400" cy="9296400"/>
  <p:embeddedFontLst>
    <p:embeddedFont>
      <p:font typeface="Credit Suisse Type Light" panose="020B0703040503020204" charset="0"/>
      <p:regular r:id="rId27"/>
      <p:bold r:id="rId28"/>
      <p:italic r:id="rId29"/>
    </p:embeddedFont>
    <p:embeddedFont>
      <p:font typeface="ＭＳ Ｐゴシック" panose="020B0600070205080204" pitchFamily="34" charset="-128"/>
      <p:regular r:id="rId30"/>
    </p:embeddedFont>
    <p:embeddedFont>
      <p:font typeface="Cambria" panose="02040503050406030204" pitchFamily="18" charset="0"/>
      <p:regular r:id="rId31"/>
      <p:bold r:id="rId32"/>
      <p:italic r:id="rId33"/>
      <p:boldItalic r:id="rId34"/>
    </p:embeddedFont>
    <p:embeddedFont>
      <p:font typeface="Calibri" panose="020F0502020204030204" pitchFamily="34" charset="0"/>
      <p:regular r:id="rId35"/>
      <p:bold r:id="rId36"/>
      <p:italic r:id="rId37"/>
      <p:boldItalic r:id="rId38"/>
    </p:embeddedFont>
    <p:embeddedFont>
      <p:font typeface="PMingLiU" panose="02020500000000000000" pitchFamily="18" charset="-120"/>
      <p:regular r:id="rId39"/>
    </p:embeddedFont>
    <p:embeddedFont>
      <p:font typeface="Arial Unicode MS" panose="020B0604020202020204" pitchFamily="34" charset="-128"/>
      <p:regular r:id="rId40"/>
    </p:embeddedFont>
  </p:embeddedFontLst>
  <p:custDataLst>
    <p:tags r:id="rId41"/>
  </p:custDataLst>
  <p:defaultTextStyle>
    <a:defPPr>
      <a:defRPr lang="en-US"/>
    </a:defPPr>
    <a:lvl1pPr algn="ctr" rtl="0" fontAlgn="base">
      <a:lnSpc>
        <a:spcPct val="95000"/>
      </a:lnSpc>
      <a:spcBef>
        <a:spcPct val="0"/>
      </a:spcBef>
      <a:spcAft>
        <a:spcPct val="0"/>
      </a:spcAft>
      <a:buClr>
        <a:schemeClr val="bg1"/>
      </a:buClr>
      <a:defRPr sz="1200" kern="1200">
        <a:solidFill>
          <a:schemeClr val="tx1"/>
        </a:solidFill>
        <a:latin typeface="Credit Suisse Type Light" pitchFamily="34" charset="0"/>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itchFamily="34" charset="0"/>
        <a:ea typeface="+mn-ea"/>
        <a:cs typeface="+mn-cs"/>
      </a:defRPr>
    </a:lvl5pPr>
    <a:lvl6pPr marL="2286000" algn="l" defTabSz="914400" rtl="0" eaLnBrk="1" latinLnBrk="0" hangingPunct="1">
      <a:defRPr sz="1200" kern="1200">
        <a:solidFill>
          <a:schemeClr val="tx1"/>
        </a:solidFill>
        <a:latin typeface="Credit Suisse Type Light" pitchFamily="34" charset="0"/>
        <a:ea typeface="+mn-ea"/>
        <a:cs typeface="+mn-cs"/>
      </a:defRPr>
    </a:lvl6pPr>
    <a:lvl7pPr marL="2743200" algn="l" defTabSz="914400" rtl="0" eaLnBrk="1" latinLnBrk="0" hangingPunct="1">
      <a:defRPr sz="1200" kern="1200">
        <a:solidFill>
          <a:schemeClr val="tx1"/>
        </a:solidFill>
        <a:latin typeface="Credit Suisse Type Light" pitchFamily="34" charset="0"/>
        <a:ea typeface="+mn-ea"/>
        <a:cs typeface="+mn-cs"/>
      </a:defRPr>
    </a:lvl7pPr>
    <a:lvl8pPr marL="3200400" algn="l" defTabSz="914400" rtl="0" eaLnBrk="1" latinLnBrk="0" hangingPunct="1">
      <a:defRPr sz="1200" kern="1200">
        <a:solidFill>
          <a:schemeClr val="tx1"/>
        </a:solidFill>
        <a:latin typeface="Credit Suisse Type Light" pitchFamily="34" charset="0"/>
        <a:ea typeface="+mn-ea"/>
        <a:cs typeface="+mn-cs"/>
      </a:defRPr>
    </a:lvl8pPr>
    <a:lvl9pPr marL="3657600" algn="l" defTabSz="914400" rtl="0" eaLnBrk="1" latinLnBrk="0" hangingPunct="1">
      <a:defRPr sz="1200" kern="1200">
        <a:solidFill>
          <a:schemeClr val="tx1"/>
        </a:solidFill>
        <a:latin typeface="Credit Suisse Type Light" pitchFamily="34" charset="0"/>
        <a:ea typeface="+mn-ea"/>
        <a:cs typeface="+mn-cs"/>
      </a:defRPr>
    </a:lvl9pPr>
  </p:defaultTextStyle>
  <p:extLst>
    <p:ext uri="{EFAFB233-063F-42B5-8137-9DF3F51BA10A}">
      <p15:sldGuideLst xmlns:p15="http://schemas.microsoft.com/office/powerpoint/2012/main" xmlns="">
        <p15:guide id="1" orient="horz" pos="3369">
          <p15:clr>
            <a:srgbClr val="A4A3A4"/>
          </p15:clr>
        </p15:guide>
        <p15:guide id="2" orient="horz" pos="751">
          <p15:clr>
            <a:srgbClr val="A4A3A4"/>
          </p15:clr>
        </p15:guide>
        <p15:guide id="3" orient="horz" pos="2642">
          <p15:clr>
            <a:srgbClr val="A4A3A4"/>
          </p15:clr>
        </p15:guide>
        <p15:guide id="4" orient="horz" pos="3861">
          <p15:clr>
            <a:srgbClr val="A4A3A4"/>
          </p15:clr>
        </p15:guide>
        <p15:guide id="5" orient="horz" pos="3555">
          <p15:clr>
            <a:srgbClr val="A4A3A4"/>
          </p15:clr>
        </p15:guide>
        <p15:guide id="6" orient="horz" pos="1927">
          <p15:clr>
            <a:srgbClr val="A4A3A4"/>
          </p15:clr>
        </p15:guide>
        <p15:guide id="7" orient="horz" pos="341">
          <p15:clr>
            <a:srgbClr val="A4A3A4"/>
          </p15:clr>
        </p15:guide>
        <p15:guide id="8" orient="horz" pos="121">
          <p15:clr>
            <a:srgbClr val="A4A3A4"/>
          </p15:clr>
        </p15:guide>
        <p15:guide id="9" pos="5380">
          <p15:clr>
            <a:srgbClr val="A4A3A4"/>
          </p15:clr>
        </p15:guide>
        <p15:guide id="10" pos="285">
          <p15:clr>
            <a:srgbClr val="A4A3A4"/>
          </p15:clr>
        </p15:guide>
        <p15:guide id="11" pos="5066">
          <p15:clr>
            <a:srgbClr val="A4A3A4"/>
          </p15:clr>
        </p15:guide>
        <p15:guide id="12" pos="468">
          <p15:clr>
            <a:srgbClr val="A4A3A4"/>
          </p15:clr>
        </p15:guide>
        <p15:guide id="13" pos="2798">
          <p15:clr>
            <a:srgbClr val="A4A3A4"/>
          </p15:clr>
        </p15:guide>
      </p15:sldGuideLst>
    </p:ext>
    <p:ext uri="{2D200454-40CA-4A62-9FC3-DE9A4176ACB9}">
      <p15:notesGuideLst xmlns:p15="http://schemas.microsoft.com/office/powerpoint/2012/main" xmlns="">
        <p15:guide id="1" orient="horz" pos="2929">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uong Duc Hieu" initials="DDH" lastIdx="7" clrIdx="0"/>
  <p:cmAuthor id="1" name="Hoang Le Trang" initials="HLT" lastIdx="1" clrIdx="1"/>
  <p:cmAuthor id="2" name="HN" initials="H" lastIdx="0" clrIdx="2"/>
  <p:cmAuthor id="3" name="Nguyen Thi Huong Giang (Retail Banking - HO)" initials="NTHG(B-H" lastIdx="1"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6537"/>
    <a:srgbClr val="12B645"/>
    <a:srgbClr val="DFB235"/>
    <a:srgbClr val="908582"/>
    <a:srgbClr val="8DC63F"/>
    <a:srgbClr val="10B0C6"/>
    <a:srgbClr val="6F2927"/>
    <a:srgbClr val="E23232"/>
    <a:srgbClr val="2767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97869" autoAdjust="0"/>
  </p:normalViewPr>
  <p:slideViewPr>
    <p:cSldViewPr snapToGrid="0">
      <p:cViewPr>
        <p:scale>
          <a:sx n="100" d="100"/>
          <a:sy n="100" d="100"/>
        </p:scale>
        <p:origin x="-120" y="-654"/>
      </p:cViewPr>
      <p:guideLst>
        <p:guide orient="horz" pos="2527"/>
        <p:guide orient="horz" pos="563"/>
        <p:guide orient="horz" pos="1982"/>
        <p:guide orient="horz" pos="2896"/>
        <p:guide orient="horz" pos="2666"/>
        <p:guide orient="horz" pos="1445"/>
        <p:guide orient="horz" pos="256"/>
        <p:guide orient="horz" pos="91"/>
        <p:guide pos="5380"/>
        <p:guide pos="285"/>
        <p:guide pos="5066"/>
        <p:guide pos="468"/>
        <p:guide pos="279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258"/>
    </p:cViewPr>
  </p:sorterViewPr>
  <p:notesViewPr>
    <p:cSldViewPr snapToGrid="0">
      <p:cViewPr varScale="1">
        <p:scale>
          <a:sx n="79" d="100"/>
          <a:sy n="79" d="100"/>
        </p:scale>
        <p:origin x="-2010" y="-90"/>
      </p:cViewPr>
      <p:guideLst>
        <p:guide orient="horz" pos="2929"/>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9" Type="http://schemas.openxmlformats.org/officeDocument/2006/relationships/font" Target="fonts/font13.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842606-CCF1-4C48-97C5-4418AF5690E2}" type="doc">
      <dgm:prSet loTypeId="urn:microsoft.com/office/officeart/2005/8/layout/radial6" loCatId="cycle" qsTypeId="urn:microsoft.com/office/officeart/2005/8/quickstyle/simple1" qsCatId="simple" csTypeId="urn:microsoft.com/office/officeart/2005/8/colors/accent3_1" csCatId="accent3" phldr="1"/>
      <dgm:spPr/>
      <dgm:t>
        <a:bodyPr/>
        <a:lstStyle/>
        <a:p>
          <a:endParaRPr lang="en-US"/>
        </a:p>
      </dgm:t>
    </dgm:pt>
    <dgm:pt modelId="{E4BB2023-7591-46EB-856C-D51AB002871D}">
      <dgm:prSet phldrT="[Text]"/>
      <dgm:spPr/>
      <dgm:t>
        <a:bodyPr/>
        <a:lstStyle/>
        <a:p>
          <a:r>
            <a:rPr lang="en-US" dirty="0" err="1" smtClean="0">
              <a:latin typeface="Arial" pitchFamily="34" charset="0"/>
              <a:cs typeface="Arial" pitchFamily="34" charset="0"/>
            </a:rPr>
            <a:t>Blockchain</a:t>
          </a:r>
          <a:endParaRPr lang="en-US" dirty="0">
            <a:latin typeface="Arial" pitchFamily="34" charset="0"/>
            <a:cs typeface="Arial" pitchFamily="34" charset="0"/>
          </a:endParaRPr>
        </a:p>
      </dgm:t>
    </dgm:pt>
    <dgm:pt modelId="{079F0D40-CDB8-4567-8B87-C025D3BEBCB9}" type="parTrans" cxnId="{AC7EFA24-8581-4245-A59B-BC950F41CDCF}">
      <dgm:prSet/>
      <dgm:spPr/>
      <dgm:t>
        <a:bodyPr/>
        <a:lstStyle/>
        <a:p>
          <a:endParaRPr lang="en-US"/>
        </a:p>
      </dgm:t>
    </dgm:pt>
    <dgm:pt modelId="{022BD714-D0D6-459A-8264-F985EDA2A148}" type="sibTrans" cxnId="{AC7EFA24-8581-4245-A59B-BC950F41CDCF}">
      <dgm:prSet/>
      <dgm:spPr/>
      <dgm:t>
        <a:bodyPr/>
        <a:lstStyle/>
        <a:p>
          <a:endParaRPr lang="en-US"/>
        </a:p>
      </dgm:t>
    </dgm:pt>
    <dgm:pt modelId="{5BB7DECE-7518-4253-BA15-CD744B981650}">
      <dgm:prSet phldrT="[Text]"/>
      <dgm:spPr/>
      <dgm:t>
        <a:bodyPr/>
        <a:lstStyle/>
        <a:p>
          <a:r>
            <a:rPr lang="en-US" dirty="0" smtClean="0">
              <a:latin typeface="Arial" pitchFamily="34" charset="0"/>
              <a:cs typeface="Arial" pitchFamily="34" charset="0"/>
            </a:rPr>
            <a:t>AI</a:t>
          </a:r>
          <a:endParaRPr lang="en-US" dirty="0">
            <a:latin typeface="Arial" pitchFamily="34" charset="0"/>
            <a:cs typeface="Arial" pitchFamily="34" charset="0"/>
          </a:endParaRPr>
        </a:p>
      </dgm:t>
    </dgm:pt>
    <dgm:pt modelId="{A45D8173-E5E0-4576-9DB1-08A3BA1B8A0A}" type="parTrans" cxnId="{82963499-0A0F-4DB0-856E-C1A7A0DF7249}">
      <dgm:prSet/>
      <dgm:spPr/>
      <dgm:t>
        <a:bodyPr/>
        <a:lstStyle/>
        <a:p>
          <a:endParaRPr lang="en-US"/>
        </a:p>
      </dgm:t>
    </dgm:pt>
    <dgm:pt modelId="{1BB750F4-54BB-4246-B72D-F8849EBE8C15}" type="sibTrans" cxnId="{82963499-0A0F-4DB0-856E-C1A7A0DF7249}">
      <dgm:prSet/>
      <dgm:spPr/>
      <dgm:t>
        <a:bodyPr/>
        <a:lstStyle/>
        <a:p>
          <a:endParaRPr lang="en-US"/>
        </a:p>
      </dgm:t>
    </dgm:pt>
    <dgm:pt modelId="{7C337191-431C-4FF1-BA1C-573D53DF7CBD}">
      <dgm:prSet phldrT="[Text]"/>
      <dgm:spPr/>
      <dgm:t>
        <a:bodyPr/>
        <a:lstStyle/>
        <a:p>
          <a:r>
            <a:rPr lang="en-US" dirty="0" smtClean="0">
              <a:latin typeface="Arial" pitchFamily="34" charset="0"/>
              <a:cs typeface="Arial" pitchFamily="34" charset="0"/>
            </a:rPr>
            <a:t>Cloud Computing</a:t>
          </a:r>
          <a:endParaRPr lang="en-US" dirty="0">
            <a:latin typeface="Arial" pitchFamily="34" charset="0"/>
            <a:cs typeface="Arial" pitchFamily="34" charset="0"/>
          </a:endParaRPr>
        </a:p>
      </dgm:t>
    </dgm:pt>
    <dgm:pt modelId="{3A5C15E1-79CE-4812-8D4A-834890E9AC9D}" type="parTrans" cxnId="{0558D36E-B2E0-4CD7-AF0D-C6DCC7FEB7A9}">
      <dgm:prSet/>
      <dgm:spPr/>
      <dgm:t>
        <a:bodyPr/>
        <a:lstStyle/>
        <a:p>
          <a:endParaRPr lang="en-US"/>
        </a:p>
      </dgm:t>
    </dgm:pt>
    <dgm:pt modelId="{80A1BA88-1E7B-46B8-B97D-35FA916EEB9D}" type="sibTrans" cxnId="{0558D36E-B2E0-4CD7-AF0D-C6DCC7FEB7A9}">
      <dgm:prSet/>
      <dgm:spPr/>
      <dgm:t>
        <a:bodyPr/>
        <a:lstStyle/>
        <a:p>
          <a:endParaRPr lang="en-US"/>
        </a:p>
      </dgm:t>
    </dgm:pt>
    <dgm:pt modelId="{96A86E13-B45E-4409-8864-695F1141FDAB}">
      <dgm:prSet phldrT="[Text]"/>
      <dgm:spPr/>
      <dgm:t>
        <a:bodyPr/>
        <a:lstStyle/>
        <a:p>
          <a:r>
            <a:rPr lang="en-US" dirty="0" err="1" smtClean="0">
              <a:latin typeface="Arial" pitchFamily="34" charset="0"/>
              <a:cs typeface="Arial" pitchFamily="34" charset="0"/>
            </a:rPr>
            <a:t>IoTs</a:t>
          </a:r>
          <a:endParaRPr lang="en-US" dirty="0">
            <a:latin typeface="Arial" pitchFamily="34" charset="0"/>
            <a:cs typeface="Arial" pitchFamily="34" charset="0"/>
          </a:endParaRPr>
        </a:p>
      </dgm:t>
    </dgm:pt>
    <dgm:pt modelId="{BA097D64-5E9C-4D66-A121-09D1BF90D9EC}" type="parTrans" cxnId="{9C5E337C-5076-4EC6-AA50-E2CAAA586862}">
      <dgm:prSet/>
      <dgm:spPr/>
      <dgm:t>
        <a:bodyPr/>
        <a:lstStyle/>
        <a:p>
          <a:endParaRPr lang="en-US"/>
        </a:p>
      </dgm:t>
    </dgm:pt>
    <dgm:pt modelId="{7C04FD4F-A088-4164-8284-82BE7FAECC01}" type="sibTrans" cxnId="{9C5E337C-5076-4EC6-AA50-E2CAAA586862}">
      <dgm:prSet/>
      <dgm:spPr/>
      <dgm:t>
        <a:bodyPr/>
        <a:lstStyle/>
        <a:p>
          <a:endParaRPr lang="en-US"/>
        </a:p>
      </dgm:t>
    </dgm:pt>
    <dgm:pt modelId="{830F1616-7422-4400-A6FB-5C931D7C8E38}">
      <dgm:prSet phldrT="[Text]" phldr="1"/>
      <dgm:spPr/>
      <dgm:t>
        <a:bodyPr/>
        <a:lstStyle/>
        <a:p>
          <a:endParaRPr lang="en-US"/>
        </a:p>
      </dgm:t>
    </dgm:pt>
    <dgm:pt modelId="{CD2C8A4E-AF29-47BA-B3DA-74BA1AB0502B}" type="sibTrans" cxnId="{0A7D9A60-0A95-4ADA-B885-13A554FD3F23}">
      <dgm:prSet/>
      <dgm:spPr/>
      <dgm:t>
        <a:bodyPr/>
        <a:lstStyle/>
        <a:p>
          <a:endParaRPr lang="en-US"/>
        </a:p>
      </dgm:t>
    </dgm:pt>
    <dgm:pt modelId="{F7944E63-9BBF-4C5A-A696-AC9B95F566F5}" type="parTrans" cxnId="{0A7D9A60-0A95-4ADA-B885-13A554FD3F23}">
      <dgm:prSet/>
      <dgm:spPr/>
      <dgm:t>
        <a:bodyPr/>
        <a:lstStyle/>
        <a:p>
          <a:endParaRPr lang="en-US"/>
        </a:p>
      </dgm:t>
    </dgm:pt>
    <dgm:pt modelId="{2B07ECBC-2157-49C6-A828-DD5FB5A07F55}">
      <dgm:prSet phldrT="[Text]"/>
      <dgm:spPr/>
      <dgm:t>
        <a:bodyPr/>
        <a:lstStyle/>
        <a:p>
          <a:r>
            <a:rPr lang="en-US" dirty="0" smtClean="0">
              <a:latin typeface="Arial" pitchFamily="34" charset="0"/>
              <a:cs typeface="Arial" pitchFamily="34" charset="0"/>
            </a:rPr>
            <a:t>Big Data</a:t>
          </a:r>
          <a:endParaRPr lang="en-US" dirty="0">
            <a:latin typeface="Arial" pitchFamily="34" charset="0"/>
            <a:cs typeface="Arial" pitchFamily="34" charset="0"/>
          </a:endParaRPr>
        </a:p>
      </dgm:t>
    </dgm:pt>
    <dgm:pt modelId="{861FABB2-C95B-4DFE-A634-C916F12E878F}" type="parTrans" cxnId="{A0F0349E-1AF6-4E22-AD96-9F5FE19C248B}">
      <dgm:prSet/>
      <dgm:spPr/>
      <dgm:t>
        <a:bodyPr/>
        <a:lstStyle/>
        <a:p>
          <a:endParaRPr lang="en-US"/>
        </a:p>
      </dgm:t>
    </dgm:pt>
    <dgm:pt modelId="{CA2E7A57-3784-49C6-91F1-BF7476151BC2}" type="sibTrans" cxnId="{A0F0349E-1AF6-4E22-AD96-9F5FE19C248B}">
      <dgm:prSet/>
      <dgm:spPr/>
      <dgm:t>
        <a:bodyPr/>
        <a:lstStyle/>
        <a:p>
          <a:endParaRPr lang="en-US"/>
        </a:p>
      </dgm:t>
    </dgm:pt>
    <dgm:pt modelId="{84DF7A2D-CA08-4A1B-95F3-8F8DF40B6FEC}" type="pres">
      <dgm:prSet presAssocID="{54842606-CCF1-4C48-97C5-4418AF5690E2}" presName="Name0" presStyleCnt="0">
        <dgm:presLayoutVars>
          <dgm:chMax val="1"/>
          <dgm:dir/>
          <dgm:animLvl val="ctr"/>
          <dgm:resizeHandles val="exact"/>
        </dgm:presLayoutVars>
      </dgm:prSet>
      <dgm:spPr/>
      <dgm:t>
        <a:bodyPr/>
        <a:lstStyle/>
        <a:p>
          <a:endParaRPr lang="en-US"/>
        </a:p>
      </dgm:t>
    </dgm:pt>
    <dgm:pt modelId="{05B89BEC-ACE9-456B-9FEC-D03B9BEE6C10}" type="pres">
      <dgm:prSet presAssocID="{830F1616-7422-4400-A6FB-5C931D7C8E38}" presName="centerShape" presStyleLbl="node0" presStyleIdx="0" presStyleCnt="1"/>
      <dgm:spPr/>
      <dgm:t>
        <a:bodyPr/>
        <a:lstStyle/>
        <a:p>
          <a:endParaRPr lang="en-US"/>
        </a:p>
      </dgm:t>
    </dgm:pt>
    <dgm:pt modelId="{62799149-80F2-4809-B372-6ED2CEE55B60}" type="pres">
      <dgm:prSet presAssocID="{E4BB2023-7591-46EB-856C-D51AB002871D}" presName="node" presStyleLbl="node1" presStyleIdx="0" presStyleCnt="5">
        <dgm:presLayoutVars>
          <dgm:bulletEnabled val="1"/>
        </dgm:presLayoutVars>
      </dgm:prSet>
      <dgm:spPr/>
      <dgm:t>
        <a:bodyPr/>
        <a:lstStyle/>
        <a:p>
          <a:endParaRPr lang="en-US"/>
        </a:p>
      </dgm:t>
    </dgm:pt>
    <dgm:pt modelId="{C5BE36E5-9683-466B-B8F0-CB56772D7BC5}" type="pres">
      <dgm:prSet presAssocID="{E4BB2023-7591-46EB-856C-D51AB002871D}" presName="dummy" presStyleCnt="0"/>
      <dgm:spPr/>
    </dgm:pt>
    <dgm:pt modelId="{330EAE84-78EE-47FF-B0F8-1E2C155745DC}" type="pres">
      <dgm:prSet presAssocID="{022BD714-D0D6-459A-8264-F985EDA2A148}" presName="sibTrans" presStyleLbl="sibTrans2D1" presStyleIdx="0" presStyleCnt="5"/>
      <dgm:spPr/>
      <dgm:t>
        <a:bodyPr/>
        <a:lstStyle/>
        <a:p>
          <a:endParaRPr lang="en-US"/>
        </a:p>
      </dgm:t>
    </dgm:pt>
    <dgm:pt modelId="{20A76489-2558-47D0-B77C-7B24BC740994}" type="pres">
      <dgm:prSet presAssocID="{5BB7DECE-7518-4253-BA15-CD744B981650}" presName="node" presStyleLbl="node1" presStyleIdx="1" presStyleCnt="5">
        <dgm:presLayoutVars>
          <dgm:bulletEnabled val="1"/>
        </dgm:presLayoutVars>
      </dgm:prSet>
      <dgm:spPr/>
      <dgm:t>
        <a:bodyPr/>
        <a:lstStyle/>
        <a:p>
          <a:endParaRPr lang="en-US"/>
        </a:p>
      </dgm:t>
    </dgm:pt>
    <dgm:pt modelId="{C5A20C89-50E6-4A3C-9E4E-F5764D773534}" type="pres">
      <dgm:prSet presAssocID="{5BB7DECE-7518-4253-BA15-CD744B981650}" presName="dummy" presStyleCnt="0"/>
      <dgm:spPr/>
    </dgm:pt>
    <dgm:pt modelId="{D77529EC-AB06-472C-92C7-A1273995C11B}" type="pres">
      <dgm:prSet presAssocID="{1BB750F4-54BB-4246-B72D-F8849EBE8C15}" presName="sibTrans" presStyleLbl="sibTrans2D1" presStyleIdx="1" presStyleCnt="5"/>
      <dgm:spPr/>
      <dgm:t>
        <a:bodyPr/>
        <a:lstStyle/>
        <a:p>
          <a:endParaRPr lang="en-US"/>
        </a:p>
      </dgm:t>
    </dgm:pt>
    <dgm:pt modelId="{5C192D62-1993-48A2-B1BE-1FF7896A11E8}" type="pres">
      <dgm:prSet presAssocID="{7C337191-431C-4FF1-BA1C-573D53DF7CBD}" presName="node" presStyleLbl="node1" presStyleIdx="2" presStyleCnt="5">
        <dgm:presLayoutVars>
          <dgm:bulletEnabled val="1"/>
        </dgm:presLayoutVars>
      </dgm:prSet>
      <dgm:spPr/>
      <dgm:t>
        <a:bodyPr/>
        <a:lstStyle/>
        <a:p>
          <a:endParaRPr lang="en-US"/>
        </a:p>
      </dgm:t>
    </dgm:pt>
    <dgm:pt modelId="{D893F729-76C1-4CB8-ADBD-04409F6E2BF4}" type="pres">
      <dgm:prSet presAssocID="{7C337191-431C-4FF1-BA1C-573D53DF7CBD}" presName="dummy" presStyleCnt="0"/>
      <dgm:spPr/>
    </dgm:pt>
    <dgm:pt modelId="{DBAAE87E-CD2B-4732-B42E-D9CEB500E20D}" type="pres">
      <dgm:prSet presAssocID="{80A1BA88-1E7B-46B8-B97D-35FA916EEB9D}" presName="sibTrans" presStyleLbl="sibTrans2D1" presStyleIdx="2" presStyleCnt="5"/>
      <dgm:spPr/>
      <dgm:t>
        <a:bodyPr/>
        <a:lstStyle/>
        <a:p>
          <a:endParaRPr lang="en-US"/>
        </a:p>
      </dgm:t>
    </dgm:pt>
    <dgm:pt modelId="{70549661-4BE9-45C2-A9A9-01E76F31BAF1}" type="pres">
      <dgm:prSet presAssocID="{2B07ECBC-2157-49C6-A828-DD5FB5A07F55}" presName="node" presStyleLbl="node1" presStyleIdx="3" presStyleCnt="5">
        <dgm:presLayoutVars>
          <dgm:bulletEnabled val="1"/>
        </dgm:presLayoutVars>
      </dgm:prSet>
      <dgm:spPr/>
      <dgm:t>
        <a:bodyPr/>
        <a:lstStyle/>
        <a:p>
          <a:endParaRPr lang="en-US"/>
        </a:p>
      </dgm:t>
    </dgm:pt>
    <dgm:pt modelId="{B7223D0A-6F93-459A-9761-A6B76C95BF8A}" type="pres">
      <dgm:prSet presAssocID="{2B07ECBC-2157-49C6-A828-DD5FB5A07F55}" presName="dummy" presStyleCnt="0"/>
      <dgm:spPr/>
    </dgm:pt>
    <dgm:pt modelId="{36FF31F9-71D7-4114-86DA-6FF823129605}" type="pres">
      <dgm:prSet presAssocID="{CA2E7A57-3784-49C6-91F1-BF7476151BC2}" presName="sibTrans" presStyleLbl="sibTrans2D1" presStyleIdx="3" presStyleCnt="5"/>
      <dgm:spPr/>
      <dgm:t>
        <a:bodyPr/>
        <a:lstStyle/>
        <a:p>
          <a:endParaRPr lang="en-US"/>
        </a:p>
      </dgm:t>
    </dgm:pt>
    <dgm:pt modelId="{C528BB53-0D54-4E56-A698-8531D7F48A11}" type="pres">
      <dgm:prSet presAssocID="{96A86E13-B45E-4409-8864-695F1141FDAB}" presName="node" presStyleLbl="node1" presStyleIdx="4" presStyleCnt="5">
        <dgm:presLayoutVars>
          <dgm:bulletEnabled val="1"/>
        </dgm:presLayoutVars>
      </dgm:prSet>
      <dgm:spPr/>
      <dgm:t>
        <a:bodyPr/>
        <a:lstStyle/>
        <a:p>
          <a:endParaRPr lang="en-US"/>
        </a:p>
      </dgm:t>
    </dgm:pt>
    <dgm:pt modelId="{739533AD-0320-4A51-A0B6-16013DD5EF77}" type="pres">
      <dgm:prSet presAssocID="{96A86E13-B45E-4409-8864-695F1141FDAB}" presName="dummy" presStyleCnt="0"/>
      <dgm:spPr/>
    </dgm:pt>
    <dgm:pt modelId="{04B02A39-C3FE-4398-BB5E-4DB465D0344C}" type="pres">
      <dgm:prSet presAssocID="{7C04FD4F-A088-4164-8284-82BE7FAECC01}" presName="sibTrans" presStyleLbl="sibTrans2D1" presStyleIdx="4" presStyleCnt="5"/>
      <dgm:spPr/>
      <dgm:t>
        <a:bodyPr/>
        <a:lstStyle/>
        <a:p>
          <a:endParaRPr lang="en-US"/>
        </a:p>
      </dgm:t>
    </dgm:pt>
  </dgm:ptLst>
  <dgm:cxnLst>
    <dgm:cxn modelId="{0A7D9A60-0A95-4ADA-B885-13A554FD3F23}" srcId="{54842606-CCF1-4C48-97C5-4418AF5690E2}" destId="{830F1616-7422-4400-A6FB-5C931D7C8E38}" srcOrd="0" destOrd="0" parTransId="{F7944E63-9BBF-4C5A-A696-AC9B95F566F5}" sibTransId="{CD2C8A4E-AF29-47BA-B3DA-74BA1AB0502B}"/>
    <dgm:cxn modelId="{82963499-0A0F-4DB0-856E-C1A7A0DF7249}" srcId="{830F1616-7422-4400-A6FB-5C931D7C8E38}" destId="{5BB7DECE-7518-4253-BA15-CD744B981650}" srcOrd="1" destOrd="0" parTransId="{A45D8173-E5E0-4576-9DB1-08A3BA1B8A0A}" sibTransId="{1BB750F4-54BB-4246-B72D-F8849EBE8C15}"/>
    <dgm:cxn modelId="{A0F0349E-1AF6-4E22-AD96-9F5FE19C248B}" srcId="{830F1616-7422-4400-A6FB-5C931D7C8E38}" destId="{2B07ECBC-2157-49C6-A828-DD5FB5A07F55}" srcOrd="3" destOrd="0" parTransId="{861FABB2-C95B-4DFE-A634-C916F12E878F}" sibTransId="{CA2E7A57-3784-49C6-91F1-BF7476151BC2}"/>
    <dgm:cxn modelId="{382E5945-D47B-4A7D-9FCE-C06026C067E0}" type="presOf" srcId="{2B07ECBC-2157-49C6-A828-DD5FB5A07F55}" destId="{70549661-4BE9-45C2-A9A9-01E76F31BAF1}" srcOrd="0" destOrd="0" presId="urn:microsoft.com/office/officeart/2005/8/layout/radial6"/>
    <dgm:cxn modelId="{6830E681-6E7A-46D3-8397-178D11C35E66}" type="presOf" srcId="{5BB7DECE-7518-4253-BA15-CD744B981650}" destId="{20A76489-2558-47D0-B77C-7B24BC740994}" srcOrd="0" destOrd="0" presId="urn:microsoft.com/office/officeart/2005/8/layout/radial6"/>
    <dgm:cxn modelId="{0E3D468B-0951-4EBB-8024-CAC0F9B781D6}" type="presOf" srcId="{E4BB2023-7591-46EB-856C-D51AB002871D}" destId="{62799149-80F2-4809-B372-6ED2CEE55B60}" srcOrd="0" destOrd="0" presId="urn:microsoft.com/office/officeart/2005/8/layout/radial6"/>
    <dgm:cxn modelId="{C1717EC8-190B-4009-ABF8-E279272A9FE8}" type="presOf" srcId="{7C337191-431C-4FF1-BA1C-573D53DF7CBD}" destId="{5C192D62-1993-48A2-B1BE-1FF7896A11E8}" srcOrd="0" destOrd="0" presId="urn:microsoft.com/office/officeart/2005/8/layout/radial6"/>
    <dgm:cxn modelId="{DCF87726-3DA8-4A17-B69C-4110CB814120}" type="presOf" srcId="{96A86E13-B45E-4409-8864-695F1141FDAB}" destId="{C528BB53-0D54-4E56-A698-8531D7F48A11}" srcOrd="0" destOrd="0" presId="urn:microsoft.com/office/officeart/2005/8/layout/radial6"/>
    <dgm:cxn modelId="{A94557E8-7246-45F0-B1FB-CF4E6BD23953}" type="presOf" srcId="{830F1616-7422-4400-A6FB-5C931D7C8E38}" destId="{05B89BEC-ACE9-456B-9FEC-D03B9BEE6C10}" srcOrd="0" destOrd="0" presId="urn:microsoft.com/office/officeart/2005/8/layout/radial6"/>
    <dgm:cxn modelId="{D139551E-75FB-409F-AF36-691D776227FD}" type="presOf" srcId="{54842606-CCF1-4C48-97C5-4418AF5690E2}" destId="{84DF7A2D-CA08-4A1B-95F3-8F8DF40B6FEC}" srcOrd="0" destOrd="0" presId="urn:microsoft.com/office/officeart/2005/8/layout/radial6"/>
    <dgm:cxn modelId="{D62D01B6-60F5-4161-AB78-AEE178AE4FE5}" type="presOf" srcId="{022BD714-D0D6-459A-8264-F985EDA2A148}" destId="{330EAE84-78EE-47FF-B0F8-1E2C155745DC}" srcOrd="0" destOrd="0" presId="urn:microsoft.com/office/officeart/2005/8/layout/radial6"/>
    <dgm:cxn modelId="{9C5E337C-5076-4EC6-AA50-E2CAAA586862}" srcId="{830F1616-7422-4400-A6FB-5C931D7C8E38}" destId="{96A86E13-B45E-4409-8864-695F1141FDAB}" srcOrd="4" destOrd="0" parTransId="{BA097D64-5E9C-4D66-A121-09D1BF90D9EC}" sibTransId="{7C04FD4F-A088-4164-8284-82BE7FAECC01}"/>
    <dgm:cxn modelId="{848F81F4-A248-4FB2-B99C-717EF8F0A45F}" type="presOf" srcId="{1BB750F4-54BB-4246-B72D-F8849EBE8C15}" destId="{D77529EC-AB06-472C-92C7-A1273995C11B}" srcOrd="0" destOrd="0" presId="urn:microsoft.com/office/officeart/2005/8/layout/radial6"/>
    <dgm:cxn modelId="{686375F9-2966-4857-824C-45816D82A32A}" type="presOf" srcId="{7C04FD4F-A088-4164-8284-82BE7FAECC01}" destId="{04B02A39-C3FE-4398-BB5E-4DB465D0344C}" srcOrd="0" destOrd="0" presId="urn:microsoft.com/office/officeart/2005/8/layout/radial6"/>
    <dgm:cxn modelId="{41847A32-6E48-462E-AEA3-68F44B773C6B}" type="presOf" srcId="{CA2E7A57-3784-49C6-91F1-BF7476151BC2}" destId="{36FF31F9-71D7-4114-86DA-6FF823129605}" srcOrd="0" destOrd="0" presId="urn:microsoft.com/office/officeart/2005/8/layout/radial6"/>
    <dgm:cxn modelId="{34CF43AB-B179-4312-BCE5-A13CFAE37660}" type="presOf" srcId="{80A1BA88-1E7B-46B8-B97D-35FA916EEB9D}" destId="{DBAAE87E-CD2B-4732-B42E-D9CEB500E20D}" srcOrd="0" destOrd="0" presId="urn:microsoft.com/office/officeart/2005/8/layout/radial6"/>
    <dgm:cxn modelId="{0558D36E-B2E0-4CD7-AF0D-C6DCC7FEB7A9}" srcId="{830F1616-7422-4400-A6FB-5C931D7C8E38}" destId="{7C337191-431C-4FF1-BA1C-573D53DF7CBD}" srcOrd="2" destOrd="0" parTransId="{3A5C15E1-79CE-4812-8D4A-834890E9AC9D}" sibTransId="{80A1BA88-1E7B-46B8-B97D-35FA916EEB9D}"/>
    <dgm:cxn modelId="{AC7EFA24-8581-4245-A59B-BC950F41CDCF}" srcId="{830F1616-7422-4400-A6FB-5C931D7C8E38}" destId="{E4BB2023-7591-46EB-856C-D51AB002871D}" srcOrd="0" destOrd="0" parTransId="{079F0D40-CDB8-4567-8B87-C025D3BEBCB9}" sibTransId="{022BD714-D0D6-459A-8264-F985EDA2A148}"/>
    <dgm:cxn modelId="{39AE240D-6AF5-4075-BDEA-FF2697A41C30}" type="presParOf" srcId="{84DF7A2D-CA08-4A1B-95F3-8F8DF40B6FEC}" destId="{05B89BEC-ACE9-456B-9FEC-D03B9BEE6C10}" srcOrd="0" destOrd="0" presId="urn:microsoft.com/office/officeart/2005/8/layout/radial6"/>
    <dgm:cxn modelId="{DC156174-7319-429F-808E-F4716E47345B}" type="presParOf" srcId="{84DF7A2D-CA08-4A1B-95F3-8F8DF40B6FEC}" destId="{62799149-80F2-4809-B372-6ED2CEE55B60}" srcOrd="1" destOrd="0" presId="urn:microsoft.com/office/officeart/2005/8/layout/radial6"/>
    <dgm:cxn modelId="{47BEEE05-D420-42BD-997A-7D1870587714}" type="presParOf" srcId="{84DF7A2D-CA08-4A1B-95F3-8F8DF40B6FEC}" destId="{C5BE36E5-9683-466B-B8F0-CB56772D7BC5}" srcOrd="2" destOrd="0" presId="urn:microsoft.com/office/officeart/2005/8/layout/radial6"/>
    <dgm:cxn modelId="{79A24C6E-B42E-4232-B8AC-22237C94B1B9}" type="presParOf" srcId="{84DF7A2D-CA08-4A1B-95F3-8F8DF40B6FEC}" destId="{330EAE84-78EE-47FF-B0F8-1E2C155745DC}" srcOrd="3" destOrd="0" presId="urn:microsoft.com/office/officeart/2005/8/layout/radial6"/>
    <dgm:cxn modelId="{37961C59-D584-4C2E-B3EF-1CF4E96B09BE}" type="presParOf" srcId="{84DF7A2D-CA08-4A1B-95F3-8F8DF40B6FEC}" destId="{20A76489-2558-47D0-B77C-7B24BC740994}" srcOrd="4" destOrd="0" presId="urn:microsoft.com/office/officeart/2005/8/layout/radial6"/>
    <dgm:cxn modelId="{AFA540DF-A52B-4354-A51B-8FE4EE8BC086}" type="presParOf" srcId="{84DF7A2D-CA08-4A1B-95F3-8F8DF40B6FEC}" destId="{C5A20C89-50E6-4A3C-9E4E-F5764D773534}" srcOrd="5" destOrd="0" presId="urn:microsoft.com/office/officeart/2005/8/layout/radial6"/>
    <dgm:cxn modelId="{D809B381-BF2D-4DEE-B293-4E63A5E3DF49}" type="presParOf" srcId="{84DF7A2D-CA08-4A1B-95F3-8F8DF40B6FEC}" destId="{D77529EC-AB06-472C-92C7-A1273995C11B}" srcOrd="6" destOrd="0" presId="urn:microsoft.com/office/officeart/2005/8/layout/radial6"/>
    <dgm:cxn modelId="{1ACA2876-17A0-4E3D-A98F-257C0AD0C232}" type="presParOf" srcId="{84DF7A2D-CA08-4A1B-95F3-8F8DF40B6FEC}" destId="{5C192D62-1993-48A2-B1BE-1FF7896A11E8}" srcOrd="7" destOrd="0" presId="urn:microsoft.com/office/officeart/2005/8/layout/radial6"/>
    <dgm:cxn modelId="{52F477F4-F4D0-42AD-A600-AE89CE3F0F2C}" type="presParOf" srcId="{84DF7A2D-CA08-4A1B-95F3-8F8DF40B6FEC}" destId="{D893F729-76C1-4CB8-ADBD-04409F6E2BF4}" srcOrd="8" destOrd="0" presId="urn:microsoft.com/office/officeart/2005/8/layout/radial6"/>
    <dgm:cxn modelId="{2BF6AE27-B0D8-447F-8970-CB5BEACD8965}" type="presParOf" srcId="{84DF7A2D-CA08-4A1B-95F3-8F8DF40B6FEC}" destId="{DBAAE87E-CD2B-4732-B42E-D9CEB500E20D}" srcOrd="9" destOrd="0" presId="urn:microsoft.com/office/officeart/2005/8/layout/radial6"/>
    <dgm:cxn modelId="{A7A7177E-1C82-43A0-96EF-EBB8FC97FF42}" type="presParOf" srcId="{84DF7A2D-CA08-4A1B-95F3-8F8DF40B6FEC}" destId="{70549661-4BE9-45C2-A9A9-01E76F31BAF1}" srcOrd="10" destOrd="0" presId="urn:microsoft.com/office/officeart/2005/8/layout/radial6"/>
    <dgm:cxn modelId="{E390F881-B1E1-452F-A45C-D4341FF171CC}" type="presParOf" srcId="{84DF7A2D-CA08-4A1B-95F3-8F8DF40B6FEC}" destId="{B7223D0A-6F93-459A-9761-A6B76C95BF8A}" srcOrd="11" destOrd="0" presId="urn:microsoft.com/office/officeart/2005/8/layout/radial6"/>
    <dgm:cxn modelId="{2238105E-0EC8-4EC5-AE89-0023EB9D0208}" type="presParOf" srcId="{84DF7A2D-CA08-4A1B-95F3-8F8DF40B6FEC}" destId="{36FF31F9-71D7-4114-86DA-6FF823129605}" srcOrd="12" destOrd="0" presId="urn:microsoft.com/office/officeart/2005/8/layout/radial6"/>
    <dgm:cxn modelId="{CF85DCB1-D733-49A5-ACF4-3EAADE38698F}" type="presParOf" srcId="{84DF7A2D-CA08-4A1B-95F3-8F8DF40B6FEC}" destId="{C528BB53-0D54-4E56-A698-8531D7F48A11}" srcOrd="13" destOrd="0" presId="urn:microsoft.com/office/officeart/2005/8/layout/radial6"/>
    <dgm:cxn modelId="{C37A089E-CA20-4F60-A88D-DEE283F87C99}" type="presParOf" srcId="{84DF7A2D-CA08-4A1B-95F3-8F8DF40B6FEC}" destId="{739533AD-0320-4A51-A0B6-16013DD5EF77}" srcOrd="14" destOrd="0" presId="urn:microsoft.com/office/officeart/2005/8/layout/radial6"/>
    <dgm:cxn modelId="{22493C94-AB40-440A-94A5-9C2DB045596A}" type="presParOf" srcId="{84DF7A2D-CA08-4A1B-95F3-8F8DF40B6FEC}" destId="{04B02A39-C3FE-4398-BB5E-4DB465D0344C}" srcOrd="15"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B02A39-C3FE-4398-BB5E-4DB465D0344C}">
      <dsp:nvSpPr>
        <dsp:cNvPr id="0" name=""/>
        <dsp:cNvSpPr/>
      </dsp:nvSpPr>
      <dsp:spPr>
        <a:xfrm>
          <a:off x="519770" y="298890"/>
          <a:ext cx="1999832" cy="1999832"/>
        </a:xfrm>
        <a:prstGeom prst="blockArc">
          <a:avLst>
            <a:gd name="adj1" fmla="val 11880000"/>
            <a:gd name="adj2" fmla="val 16200000"/>
            <a:gd name="adj3" fmla="val 4638"/>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FF31F9-71D7-4114-86DA-6FF823129605}">
      <dsp:nvSpPr>
        <dsp:cNvPr id="0" name=""/>
        <dsp:cNvSpPr/>
      </dsp:nvSpPr>
      <dsp:spPr>
        <a:xfrm>
          <a:off x="519770" y="298890"/>
          <a:ext cx="1999832" cy="1999832"/>
        </a:xfrm>
        <a:prstGeom prst="blockArc">
          <a:avLst>
            <a:gd name="adj1" fmla="val 7560000"/>
            <a:gd name="adj2" fmla="val 11880000"/>
            <a:gd name="adj3" fmla="val 4638"/>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AAE87E-CD2B-4732-B42E-D9CEB500E20D}">
      <dsp:nvSpPr>
        <dsp:cNvPr id="0" name=""/>
        <dsp:cNvSpPr/>
      </dsp:nvSpPr>
      <dsp:spPr>
        <a:xfrm>
          <a:off x="519770" y="298890"/>
          <a:ext cx="1999832" cy="1999832"/>
        </a:xfrm>
        <a:prstGeom prst="blockArc">
          <a:avLst>
            <a:gd name="adj1" fmla="val 3240000"/>
            <a:gd name="adj2" fmla="val 7560000"/>
            <a:gd name="adj3" fmla="val 4638"/>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7529EC-AB06-472C-92C7-A1273995C11B}">
      <dsp:nvSpPr>
        <dsp:cNvPr id="0" name=""/>
        <dsp:cNvSpPr/>
      </dsp:nvSpPr>
      <dsp:spPr>
        <a:xfrm>
          <a:off x="519770" y="298890"/>
          <a:ext cx="1999832" cy="1999832"/>
        </a:xfrm>
        <a:prstGeom prst="blockArc">
          <a:avLst>
            <a:gd name="adj1" fmla="val 20520000"/>
            <a:gd name="adj2" fmla="val 3240000"/>
            <a:gd name="adj3" fmla="val 4638"/>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0EAE84-78EE-47FF-B0F8-1E2C155745DC}">
      <dsp:nvSpPr>
        <dsp:cNvPr id="0" name=""/>
        <dsp:cNvSpPr/>
      </dsp:nvSpPr>
      <dsp:spPr>
        <a:xfrm>
          <a:off x="519770" y="298890"/>
          <a:ext cx="1999832" cy="1999832"/>
        </a:xfrm>
        <a:prstGeom prst="blockArc">
          <a:avLst>
            <a:gd name="adj1" fmla="val 16200000"/>
            <a:gd name="adj2" fmla="val 20520000"/>
            <a:gd name="adj3" fmla="val 4638"/>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B89BEC-ACE9-456B-9FEC-D03B9BEE6C10}">
      <dsp:nvSpPr>
        <dsp:cNvPr id="0" name=""/>
        <dsp:cNvSpPr/>
      </dsp:nvSpPr>
      <dsp:spPr>
        <a:xfrm>
          <a:off x="1059625" y="838744"/>
          <a:ext cx="920122" cy="920122"/>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1194374" y="973493"/>
        <a:ext cx="650624" cy="650624"/>
      </dsp:txXfrm>
    </dsp:sp>
    <dsp:sp modelId="{62799149-80F2-4809-B372-6ED2CEE55B60}">
      <dsp:nvSpPr>
        <dsp:cNvPr id="0" name=""/>
        <dsp:cNvSpPr/>
      </dsp:nvSpPr>
      <dsp:spPr>
        <a:xfrm>
          <a:off x="1197643" y="34"/>
          <a:ext cx="644085" cy="644085"/>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err="1" smtClean="0">
              <a:latin typeface="Arial" pitchFamily="34" charset="0"/>
              <a:cs typeface="Arial" pitchFamily="34" charset="0"/>
            </a:rPr>
            <a:t>Blockchain</a:t>
          </a:r>
          <a:endParaRPr lang="en-US" sz="700" kern="1200" dirty="0">
            <a:latin typeface="Arial" pitchFamily="34" charset="0"/>
            <a:cs typeface="Arial" pitchFamily="34" charset="0"/>
          </a:endParaRPr>
        </a:p>
      </dsp:txBody>
      <dsp:txXfrm>
        <a:off x="1291967" y="94358"/>
        <a:ext cx="455437" cy="455437"/>
      </dsp:txXfrm>
    </dsp:sp>
    <dsp:sp modelId="{20A76489-2558-47D0-B77C-7B24BC740994}">
      <dsp:nvSpPr>
        <dsp:cNvPr id="0" name=""/>
        <dsp:cNvSpPr/>
      </dsp:nvSpPr>
      <dsp:spPr>
        <a:xfrm>
          <a:off x="2126568" y="674937"/>
          <a:ext cx="644085" cy="644085"/>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latin typeface="Arial" pitchFamily="34" charset="0"/>
              <a:cs typeface="Arial" pitchFamily="34" charset="0"/>
            </a:rPr>
            <a:t>AI</a:t>
          </a:r>
          <a:endParaRPr lang="en-US" sz="700" kern="1200" dirty="0">
            <a:latin typeface="Arial" pitchFamily="34" charset="0"/>
            <a:cs typeface="Arial" pitchFamily="34" charset="0"/>
          </a:endParaRPr>
        </a:p>
      </dsp:txBody>
      <dsp:txXfrm>
        <a:off x="2220892" y="769261"/>
        <a:ext cx="455437" cy="455437"/>
      </dsp:txXfrm>
    </dsp:sp>
    <dsp:sp modelId="{5C192D62-1993-48A2-B1BE-1FF7896A11E8}">
      <dsp:nvSpPr>
        <dsp:cNvPr id="0" name=""/>
        <dsp:cNvSpPr/>
      </dsp:nvSpPr>
      <dsp:spPr>
        <a:xfrm>
          <a:off x="1771750" y="1766953"/>
          <a:ext cx="644085" cy="644085"/>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latin typeface="Arial" pitchFamily="34" charset="0"/>
              <a:cs typeface="Arial" pitchFamily="34" charset="0"/>
            </a:rPr>
            <a:t>Cloud Computing</a:t>
          </a:r>
          <a:endParaRPr lang="en-US" sz="700" kern="1200" dirty="0">
            <a:latin typeface="Arial" pitchFamily="34" charset="0"/>
            <a:cs typeface="Arial" pitchFamily="34" charset="0"/>
          </a:endParaRPr>
        </a:p>
      </dsp:txBody>
      <dsp:txXfrm>
        <a:off x="1866074" y="1861277"/>
        <a:ext cx="455437" cy="455437"/>
      </dsp:txXfrm>
    </dsp:sp>
    <dsp:sp modelId="{70549661-4BE9-45C2-A9A9-01E76F31BAF1}">
      <dsp:nvSpPr>
        <dsp:cNvPr id="0" name=""/>
        <dsp:cNvSpPr/>
      </dsp:nvSpPr>
      <dsp:spPr>
        <a:xfrm>
          <a:off x="623536" y="1766953"/>
          <a:ext cx="644085" cy="644085"/>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latin typeface="Arial" pitchFamily="34" charset="0"/>
              <a:cs typeface="Arial" pitchFamily="34" charset="0"/>
            </a:rPr>
            <a:t>Big Data</a:t>
          </a:r>
          <a:endParaRPr lang="en-US" sz="700" kern="1200" dirty="0">
            <a:latin typeface="Arial" pitchFamily="34" charset="0"/>
            <a:cs typeface="Arial" pitchFamily="34" charset="0"/>
          </a:endParaRPr>
        </a:p>
      </dsp:txBody>
      <dsp:txXfrm>
        <a:off x="717860" y="1861277"/>
        <a:ext cx="455437" cy="455437"/>
      </dsp:txXfrm>
    </dsp:sp>
    <dsp:sp modelId="{C528BB53-0D54-4E56-A698-8531D7F48A11}">
      <dsp:nvSpPr>
        <dsp:cNvPr id="0" name=""/>
        <dsp:cNvSpPr/>
      </dsp:nvSpPr>
      <dsp:spPr>
        <a:xfrm>
          <a:off x="268719" y="674937"/>
          <a:ext cx="644085" cy="644085"/>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err="1" smtClean="0">
              <a:latin typeface="Arial" pitchFamily="34" charset="0"/>
              <a:cs typeface="Arial" pitchFamily="34" charset="0"/>
            </a:rPr>
            <a:t>IoTs</a:t>
          </a:r>
          <a:endParaRPr lang="en-US" sz="700" kern="1200" dirty="0">
            <a:latin typeface="Arial" pitchFamily="34" charset="0"/>
            <a:cs typeface="Arial" pitchFamily="34" charset="0"/>
          </a:endParaRPr>
        </a:p>
      </dsp:txBody>
      <dsp:txXfrm>
        <a:off x="363043" y="769261"/>
        <a:ext cx="455437" cy="45543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120" y="7"/>
            <a:ext cx="3037766" cy="46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1329" rIns="0" bIns="41329" numCol="1" anchor="b" anchorCtr="0" compatLnSpc="1">
            <a:prstTxWarp prst="textNoShape">
              <a:avLst/>
            </a:prstTxWarp>
          </a:bodyPr>
          <a:lstStyle>
            <a:lvl1pPr algn="l" defTabSz="904196" eaLnBrk="0" hangingPunct="0">
              <a:lnSpc>
                <a:spcPct val="100000"/>
              </a:lnSpc>
              <a:buClrTx/>
              <a:defRPr sz="1300"/>
            </a:lvl1pPr>
          </a:lstStyle>
          <a:p>
            <a:endParaRPr lang="en-US">
              <a:latin typeface="+mn-lt"/>
            </a:endParaRPr>
          </a:p>
        </p:txBody>
      </p:sp>
      <p:sp>
        <p:nvSpPr>
          <p:cNvPr id="3075" name="Rectangle 3"/>
          <p:cNvSpPr>
            <a:spLocks noGrp="1" noChangeArrowheads="1"/>
          </p:cNvSpPr>
          <p:nvPr>
            <p:ph type="dt" sz="quarter" idx="1"/>
          </p:nvPr>
        </p:nvSpPr>
        <p:spPr bwMode="auto">
          <a:xfrm>
            <a:off x="3946856" y="7"/>
            <a:ext cx="3033280" cy="46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1329" rIns="0" bIns="41329" numCol="1" anchor="b" anchorCtr="0" compatLnSpc="1">
            <a:prstTxWarp prst="textNoShape">
              <a:avLst/>
            </a:prstTxWarp>
          </a:bodyPr>
          <a:lstStyle>
            <a:lvl1pPr algn="r" defTabSz="904196" eaLnBrk="0" hangingPunct="0">
              <a:lnSpc>
                <a:spcPct val="100000"/>
              </a:lnSpc>
              <a:buClrTx/>
              <a:defRPr sz="1300"/>
            </a:lvl1pPr>
          </a:lstStyle>
          <a:p>
            <a:endParaRPr lang="en-US">
              <a:latin typeface="+mn-lt"/>
            </a:endParaRPr>
          </a:p>
        </p:txBody>
      </p:sp>
      <p:sp>
        <p:nvSpPr>
          <p:cNvPr id="3076" name="Rectangle 4"/>
          <p:cNvSpPr>
            <a:spLocks noGrp="1" noChangeArrowheads="1"/>
          </p:cNvSpPr>
          <p:nvPr>
            <p:ph type="ftr" sz="quarter" idx="2"/>
          </p:nvPr>
        </p:nvSpPr>
        <p:spPr bwMode="auto">
          <a:xfrm>
            <a:off x="-1120" y="8871524"/>
            <a:ext cx="3037766" cy="460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1329" rIns="0" bIns="41329" numCol="1" anchor="b" anchorCtr="0" compatLnSpc="1">
            <a:prstTxWarp prst="textNoShape">
              <a:avLst/>
            </a:prstTxWarp>
          </a:bodyPr>
          <a:lstStyle>
            <a:lvl1pPr algn="l" defTabSz="904196" eaLnBrk="0" hangingPunct="0">
              <a:lnSpc>
                <a:spcPct val="100000"/>
              </a:lnSpc>
              <a:buClrTx/>
              <a:defRPr sz="1300"/>
            </a:lvl1pPr>
          </a:lstStyle>
          <a:p>
            <a:endParaRPr lang="en-US">
              <a:latin typeface="+mn-lt"/>
            </a:endParaRPr>
          </a:p>
        </p:txBody>
      </p:sp>
      <p:sp>
        <p:nvSpPr>
          <p:cNvPr id="3077" name="Rectangle 5"/>
          <p:cNvSpPr>
            <a:spLocks noGrp="1" noChangeArrowheads="1"/>
          </p:cNvSpPr>
          <p:nvPr>
            <p:ph type="sldNum" sz="quarter" idx="3"/>
          </p:nvPr>
        </p:nvSpPr>
        <p:spPr bwMode="auto">
          <a:xfrm>
            <a:off x="3946856" y="8871524"/>
            <a:ext cx="3033280" cy="460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1329" rIns="0" bIns="41329" numCol="1" anchor="b" anchorCtr="0" compatLnSpc="1">
            <a:prstTxWarp prst="textNoShape">
              <a:avLst/>
            </a:prstTxWarp>
          </a:bodyPr>
          <a:lstStyle>
            <a:lvl1pPr algn="r" defTabSz="904196" eaLnBrk="0" hangingPunct="0">
              <a:lnSpc>
                <a:spcPct val="100000"/>
              </a:lnSpc>
              <a:buClrTx/>
              <a:defRPr sz="1300"/>
            </a:lvl1pPr>
          </a:lstStyle>
          <a:p>
            <a:fld id="{0D307AED-C199-47F2-9269-BE9F8E27F552}" type="slidenum">
              <a:rPr lang="en-US">
                <a:latin typeface="+mn-lt"/>
              </a:rPr>
              <a:pPr/>
              <a:t>‹#›</a:t>
            </a:fld>
            <a:endParaRPr lang="en-US">
              <a:latin typeface="+mn-lt"/>
            </a:endParaRPr>
          </a:p>
        </p:txBody>
      </p:sp>
    </p:spTree>
    <p:extLst>
      <p:ext uri="{BB962C8B-B14F-4D97-AF65-F5344CB8AC3E}">
        <p14:creationId xmlns:p14="http://schemas.microsoft.com/office/powerpoint/2010/main" val="38919391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81956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redit Suisse Type Light" pitchFamily="34" charset="0"/>
        <a:ea typeface="+mn-ea"/>
        <a:cs typeface="Arial" charset="0"/>
      </a:defRPr>
    </a:lvl1pPr>
    <a:lvl2pPr marL="457200" algn="l" rtl="0" fontAlgn="base">
      <a:spcBef>
        <a:spcPct val="30000"/>
      </a:spcBef>
      <a:spcAft>
        <a:spcPct val="0"/>
      </a:spcAft>
      <a:defRPr sz="1200" kern="1200">
        <a:solidFill>
          <a:schemeClr val="tx1"/>
        </a:solidFill>
        <a:latin typeface="Credit Suisse Type Light" pitchFamily="34" charset="0"/>
        <a:ea typeface="+mn-ea"/>
        <a:cs typeface="Arial" charset="0"/>
      </a:defRPr>
    </a:lvl2pPr>
    <a:lvl3pPr marL="914400" algn="l" rtl="0" fontAlgn="base">
      <a:spcBef>
        <a:spcPct val="30000"/>
      </a:spcBef>
      <a:spcAft>
        <a:spcPct val="0"/>
      </a:spcAft>
      <a:defRPr sz="1200" kern="1200">
        <a:solidFill>
          <a:schemeClr val="tx1"/>
        </a:solidFill>
        <a:latin typeface="Credit Suisse Type Light" pitchFamily="34" charset="0"/>
        <a:ea typeface="+mn-ea"/>
        <a:cs typeface="Arial" charset="0"/>
      </a:defRPr>
    </a:lvl3pPr>
    <a:lvl4pPr marL="1371600" algn="l" rtl="0" fontAlgn="base">
      <a:spcBef>
        <a:spcPct val="30000"/>
      </a:spcBef>
      <a:spcAft>
        <a:spcPct val="0"/>
      </a:spcAft>
      <a:defRPr sz="1200" kern="1200">
        <a:solidFill>
          <a:schemeClr val="tx1"/>
        </a:solidFill>
        <a:latin typeface="Credit Suisse Type Light" pitchFamily="34" charset="0"/>
        <a:ea typeface="+mn-ea"/>
        <a:cs typeface="Arial" charset="0"/>
      </a:defRPr>
    </a:lvl4pPr>
    <a:lvl5pPr marL="1828800" algn="l" rtl="0" fontAlgn="base">
      <a:spcBef>
        <a:spcPct val="30000"/>
      </a:spcBef>
      <a:spcAft>
        <a:spcPct val="0"/>
      </a:spcAft>
      <a:defRPr sz="1200" kern="1200">
        <a:solidFill>
          <a:schemeClr val="tx1"/>
        </a:solidFill>
        <a:latin typeface="Credit Suisse Type Light"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406400" y="696913"/>
            <a:ext cx="61976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xfrm>
            <a:off x="701040" y="4415790"/>
            <a:ext cx="5608320" cy="41833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en-US" dirty="0" smtClean="0"/>
          </a:p>
        </p:txBody>
      </p:sp>
      <p:sp>
        <p:nvSpPr>
          <p:cNvPr id="52228" name="Slide Number Placeholder 3"/>
          <p:cNvSpPr>
            <a:spLocks noGrp="1"/>
          </p:cNvSpPr>
          <p:nvPr>
            <p:ph type="sldNum" sz="quarter" idx="5"/>
          </p:nvPr>
        </p:nvSpPr>
        <p:spPr bwMode="auto">
          <a:xfrm>
            <a:off x="3970938" y="8829967"/>
            <a:ext cx="303784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Ctr="0" compatLnSpc="1">
            <a:prstTxWarp prst="textNoShape">
              <a:avLst/>
            </a:prstTxWarp>
          </a:bodyPr>
          <a:lstStyle>
            <a:lvl1pPr eaLnBrk="0" hangingPunct="0">
              <a:defRPr>
                <a:solidFill>
                  <a:schemeClr val="tx1"/>
                </a:solidFill>
                <a:latin typeface="Calibri" pitchFamily="34" charset="0"/>
              </a:defRPr>
            </a:lvl1pPr>
            <a:lvl2pPr marL="757066" indent="-291179" eaLnBrk="0" hangingPunct="0">
              <a:defRPr>
                <a:solidFill>
                  <a:schemeClr val="tx1"/>
                </a:solidFill>
                <a:latin typeface="Calibri" pitchFamily="34" charset="0"/>
              </a:defRPr>
            </a:lvl2pPr>
            <a:lvl3pPr marL="1164717" indent="-232943" eaLnBrk="0" hangingPunct="0">
              <a:defRPr>
                <a:solidFill>
                  <a:schemeClr val="tx1"/>
                </a:solidFill>
                <a:latin typeface="Calibri" pitchFamily="34" charset="0"/>
              </a:defRPr>
            </a:lvl3pPr>
            <a:lvl4pPr marL="1630604" indent="-232943" eaLnBrk="0" hangingPunct="0">
              <a:defRPr>
                <a:solidFill>
                  <a:schemeClr val="tx1"/>
                </a:solidFill>
                <a:latin typeface="Calibri" pitchFamily="34" charset="0"/>
              </a:defRPr>
            </a:lvl4pPr>
            <a:lvl5pPr marL="2096491" indent="-232943" eaLnBrk="0" hangingPunct="0">
              <a:defRPr>
                <a:solidFill>
                  <a:schemeClr val="tx1"/>
                </a:solidFill>
                <a:latin typeface="Calibri" pitchFamily="34" charset="0"/>
              </a:defRPr>
            </a:lvl5pPr>
            <a:lvl6pPr marL="2562377" indent="-232943" eaLnBrk="0" fontAlgn="base" hangingPunct="0">
              <a:spcBef>
                <a:spcPct val="0"/>
              </a:spcBef>
              <a:spcAft>
                <a:spcPct val="0"/>
              </a:spcAft>
              <a:defRPr>
                <a:solidFill>
                  <a:schemeClr val="tx1"/>
                </a:solidFill>
                <a:latin typeface="Calibri" pitchFamily="34" charset="0"/>
              </a:defRPr>
            </a:lvl6pPr>
            <a:lvl7pPr marL="3028264" indent="-232943" eaLnBrk="0" fontAlgn="base" hangingPunct="0">
              <a:spcBef>
                <a:spcPct val="0"/>
              </a:spcBef>
              <a:spcAft>
                <a:spcPct val="0"/>
              </a:spcAft>
              <a:defRPr>
                <a:solidFill>
                  <a:schemeClr val="tx1"/>
                </a:solidFill>
                <a:latin typeface="Calibri" pitchFamily="34" charset="0"/>
              </a:defRPr>
            </a:lvl7pPr>
            <a:lvl8pPr marL="3494151" indent="-232943" eaLnBrk="0" fontAlgn="base" hangingPunct="0">
              <a:spcBef>
                <a:spcPct val="0"/>
              </a:spcBef>
              <a:spcAft>
                <a:spcPct val="0"/>
              </a:spcAft>
              <a:defRPr>
                <a:solidFill>
                  <a:schemeClr val="tx1"/>
                </a:solidFill>
                <a:latin typeface="Calibri" pitchFamily="34" charset="0"/>
              </a:defRPr>
            </a:lvl8pPr>
            <a:lvl9pPr marL="3960038" indent="-232943" eaLnBrk="0" fontAlgn="base" hangingPunct="0">
              <a:spcBef>
                <a:spcPct val="0"/>
              </a:spcBef>
              <a:spcAft>
                <a:spcPct val="0"/>
              </a:spcAft>
              <a:defRPr>
                <a:solidFill>
                  <a:schemeClr val="tx1"/>
                </a:solidFill>
                <a:latin typeface="Calibri" pitchFamily="34" charset="0"/>
              </a:defRPr>
            </a:lvl9pPr>
          </a:lstStyle>
          <a:p>
            <a:pPr eaLnBrk="1" fontAlgn="base" hangingPunct="1">
              <a:spcBef>
                <a:spcPct val="0"/>
              </a:spcBef>
              <a:spcAft>
                <a:spcPct val="0"/>
              </a:spcAft>
            </a:pPr>
            <a:fld id="{F68B77BF-4EAD-49B2-AC7C-D81E3AD32651}" type="slidenum">
              <a:rPr lang="en-US" smtClean="0"/>
              <a:pPr eaLnBrk="1" fontAlgn="base" hangingPunct="1">
                <a:spcBef>
                  <a:spcPct val="0"/>
                </a:spcBef>
                <a:spcAft>
                  <a:spcPct val="0"/>
                </a:spcAft>
              </a:pPr>
              <a:t>0</a:t>
            </a:fld>
            <a:endParaRPr lang="en-US" smtClean="0"/>
          </a:p>
        </p:txBody>
      </p:sp>
    </p:spTree>
    <p:extLst>
      <p:ext uri="{BB962C8B-B14F-4D97-AF65-F5344CB8AC3E}">
        <p14:creationId xmlns:p14="http://schemas.microsoft.com/office/powerpoint/2010/main" val="934743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a:noFill/>
          <a:ln w="12700">
            <a:solidFill>
              <a:prstClr val="black"/>
            </a:solidFill>
          </a:ln>
        </p:spPr>
      </p:sp>
      <p:sp>
        <p:nvSpPr>
          <p:cNvPr id="3" name="Notes Placeholder 2"/>
          <p:cNvSpPr>
            <a:spLocks noGrp="1"/>
          </p:cNvSpPr>
          <p:nvPr>
            <p:ph type="body" idx="1"/>
          </p:nvPr>
        </p:nvSpPr>
        <p:spPr>
          <a:xfrm>
            <a:off x="701675" y="4416425"/>
            <a:ext cx="5607050" cy="4183063"/>
          </a:xfrm>
          <a:prstGeom prst="rect">
            <a:avLst/>
          </a:prstGeom>
        </p:spPr>
        <p:txBody>
          <a:bodyPr/>
          <a:lstStyle/>
          <a:p>
            <a:endParaRPr lang="en-US"/>
          </a:p>
        </p:txBody>
      </p:sp>
    </p:spTree>
    <p:extLst>
      <p:ext uri="{BB962C8B-B14F-4D97-AF65-F5344CB8AC3E}">
        <p14:creationId xmlns:p14="http://schemas.microsoft.com/office/powerpoint/2010/main" val="4024241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a:noFill/>
          <a:ln w="12700">
            <a:solidFill>
              <a:prstClr val="black"/>
            </a:solidFill>
          </a:ln>
        </p:spPr>
      </p:sp>
      <p:sp>
        <p:nvSpPr>
          <p:cNvPr id="3" name="Notes Placeholder 2"/>
          <p:cNvSpPr>
            <a:spLocks noGrp="1"/>
          </p:cNvSpPr>
          <p:nvPr>
            <p:ph type="body" idx="1"/>
          </p:nvPr>
        </p:nvSpPr>
        <p:spPr>
          <a:xfrm>
            <a:off x="701675" y="4416425"/>
            <a:ext cx="5607050" cy="4183063"/>
          </a:xfrm>
          <a:prstGeom prst="rect">
            <a:avLst/>
          </a:prstGeom>
        </p:spPr>
        <p:txBody>
          <a:bodyPr/>
          <a:lstStyle/>
          <a:p>
            <a:endParaRPr lang="en-US" dirty="0"/>
          </a:p>
        </p:txBody>
      </p:sp>
    </p:spTree>
    <p:extLst>
      <p:ext uri="{BB962C8B-B14F-4D97-AF65-F5344CB8AC3E}">
        <p14:creationId xmlns:p14="http://schemas.microsoft.com/office/powerpoint/2010/main" val="109001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a:xfrm>
            <a:off x="701675" y="4416425"/>
            <a:ext cx="5607050" cy="4183063"/>
          </a:xfrm>
          <a:prstGeom prst="rect">
            <a:avLst/>
          </a:prstGeom>
        </p:spPr>
        <p:txBody>
          <a:bodyPr/>
          <a:lstStyle/>
          <a:p>
            <a:pPr marL="285750" indent="-285750" algn="just">
              <a:lnSpc>
                <a:spcPct val="130000"/>
              </a:lnSpc>
              <a:buFont typeface="Wingdings" panose="05000000000000000000" pitchFamily="2" charset="2"/>
              <a:buChar char="q"/>
            </a:pPr>
            <a:r>
              <a:rPr lang="en-US" b="1" dirty="0"/>
              <a:t>Quick response code</a:t>
            </a:r>
            <a:r>
              <a:rPr lang="en-US" dirty="0"/>
              <a:t> - </a:t>
            </a:r>
            <a:r>
              <a:rPr lang="en-US" dirty="0" err="1"/>
              <a:t>Mã</a:t>
            </a:r>
            <a:r>
              <a:rPr lang="en-US" dirty="0"/>
              <a:t> </a:t>
            </a:r>
            <a:r>
              <a:rPr lang="en-US" dirty="0" err="1"/>
              <a:t>phản</a:t>
            </a:r>
            <a:r>
              <a:rPr lang="en-US" dirty="0"/>
              <a:t> </a:t>
            </a:r>
            <a:r>
              <a:rPr lang="en-US" dirty="0" err="1"/>
              <a:t>hồi</a:t>
            </a:r>
            <a:r>
              <a:rPr lang="en-US" dirty="0"/>
              <a:t> </a:t>
            </a:r>
            <a:r>
              <a:rPr lang="en-US" dirty="0" err="1"/>
              <a:t>nhanh</a:t>
            </a:r>
            <a:r>
              <a:rPr lang="en-US" dirty="0"/>
              <a:t> - </a:t>
            </a:r>
            <a:r>
              <a:rPr lang="en-US" dirty="0" err="1"/>
              <a:t>dạng</a:t>
            </a:r>
            <a:r>
              <a:rPr lang="en-US" dirty="0"/>
              <a:t> </a:t>
            </a:r>
            <a:r>
              <a:rPr lang="en-US" dirty="0" err="1"/>
              <a:t>mã</a:t>
            </a:r>
            <a:r>
              <a:rPr lang="en-US" dirty="0"/>
              <a:t> </a:t>
            </a:r>
            <a:r>
              <a:rPr lang="en-US" dirty="0" err="1"/>
              <a:t>vạch</a:t>
            </a:r>
            <a:r>
              <a:rPr lang="en-US" dirty="0"/>
              <a:t> </a:t>
            </a:r>
            <a:r>
              <a:rPr lang="en-US" dirty="0" err="1"/>
              <a:t>hai</a:t>
            </a:r>
            <a:r>
              <a:rPr lang="en-US" dirty="0"/>
              <a:t> </a:t>
            </a:r>
            <a:r>
              <a:rPr lang="en-US" dirty="0" err="1"/>
              <a:t>chiều</a:t>
            </a:r>
            <a:r>
              <a:rPr lang="en-US" dirty="0"/>
              <a:t>, </a:t>
            </a:r>
            <a:r>
              <a:rPr lang="en-US" dirty="0" err="1"/>
              <a:t>dùng</a:t>
            </a:r>
            <a:r>
              <a:rPr lang="en-US" dirty="0"/>
              <a:t> </a:t>
            </a:r>
            <a:r>
              <a:rPr lang="en-US" dirty="0" err="1"/>
              <a:t>để</a:t>
            </a:r>
            <a:r>
              <a:rPr lang="en-US" dirty="0"/>
              <a:t> </a:t>
            </a:r>
            <a:r>
              <a:rPr lang="en-US" dirty="0" err="1"/>
              <a:t>mã</a:t>
            </a:r>
            <a:r>
              <a:rPr lang="en-US" dirty="0"/>
              <a:t> </a:t>
            </a:r>
            <a:r>
              <a:rPr lang="en-US" dirty="0" err="1"/>
              <a:t>hóa</a:t>
            </a:r>
            <a:r>
              <a:rPr lang="en-US" dirty="0"/>
              <a:t> </a:t>
            </a:r>
            <a:r>
              <a:rPr lang="en-US" dirty="0" err="1"/>
              <a:t>thông</a:t>
            </a:r>
            <a:r>
              <a:rPr lang="en-US" dirty="0"/>
              <a:t> tin. </a:t>
            </a:r>
            <a:r>
              <a:rPr lang="en-US" dirty="0" err="1"/>
              <a:t>Một</a:t>
            </a:r>
            <a:r>
              <a:rPr lang="en-US" dirty="0"/>
              <a:t> </a:t>
            </a:r>
            <a:r>
              <a:rPr lang="en-US" dirty="0" err="1"/>
              <a:t>mã</a:t>
            </a:r>
            <a:r>
              <a:rPr lang="en-US" dirty="0"/>
              <a:t> QR </a:t>
            </a:r>
            <a:r>
              <a:rPr lang="en-US" dirty="0" err="1"/>
              <a:t>có</a:t>
            </a:r>
            <a:r>
              <a:rPr lang="en-US" dirty="0"/>
              <a:t> </a:t>
            </a:r>
            <a:r>
              <a:rPr lang="en-US" dirty="0" err="1"/>
              <a:t>thể</a:t>
            </a:r>
            <a:r>
              <a:rPr lang="en-US" dirty="0"/>
              <a:t> </a:t>
            </a:r>
            <a:r>
              <a:rPr lang="en-US" dirty="0" err="1"/>
              <a:t>chứa</a:t>
            </a:r>
            <a:r>
              <a:rPr lang="en-US" dirty="0"/>
              <a:t> </a:t>
            </a:r>
            <a:r>
              <a:rPr lang="en-US" dirty="0" err="1"/>
              <a:t>một</a:t>
            </a:r>
            <a:r>
              <a:rPr lang="en-US" dirty="0"/>
              <a:t> </a:t>
            </a:r>
            <a:r>
              <a:rPr lang="en-US" dirty="0" err="1"/>
              <a:t>địa</a:t>
            </a:r>
            <a:r>
              <a:rPr lang="en-US" dirty="0"/>
              <a:t> </a:t>
            </a:r>
            <a:r>
              <a:rPr lang="en-US" dirty="0" err="1"/>
              <a:t>chỉ</a:t>
            </a:r>
            <a:r>
              <a:rPr lang="en-US" dirty="0"/>
              <a:t> web, </a:t>
            </a:r>
            <a:r>
              <a:rPr lang="en-US" dirty="0" err="1"/>
              <a:t>thông</a:t>
            </a:r>
            <a:r>
              <a:rPr lang="en-US" dirty="0"/>
              <a:t> tin </a:t>
            </a:r>
            <a:r>
              <a:rPr lang="en-US" dirty="0" err="1"/>
              <a:t>liên</a:t>
            </a:r>
            <a:r>
              <a:rPr lang="en-US" dirty="0"/>
              <a:t> </a:t>
            </a:r>
            <a:r>
              <a:rPr lang="en-US" dirty="0" err="1"/>
              <a:t>hệ</a:t>
            </a:r>
            <a:r>
              <a:rPr lang="en-US" dirty="0"/>
              <a:t>, </a:t>
            </a:r>
            <a:r>
              <a:rPr lang="en-US" dirty="0" err="1"/>
              <a:t>địa</a:t>
            </a:r>
            <a:r>
              <a:rPr lang="en-US" dirty="0"/>
              <a:t> </a:t>
            </a:r>
            <a:r>
              <a:rPr lang="en-US" dirty="0" err="1"/>
              <a:t>chỉ</a:t>
            </a:r>
            <a:r>
              <a:rPr lang="en-US" dirty="0"/>
              <a:t> email, tin </a:t>
            </a:r>
            <a:r>
              <a:rPr lang="en-US" dirty="0" err="1"/>
              <a:t>nhắn</a:t>
            </a:r>
            <a:r>
              <a:rPr lang="en-US" dirty="0"/>
              <a:t> SMS, </a:t>
            </a:r>
            <a:r>
              <a:rPr lang="en-US" dirty="0" err="1"/>
              <a:t>thông</a:t>
            </a:r>
            <a:r>
              <a:rPr lang="en-US" dirty="0"/>
              <a:t> tin </a:t>
            </a:r>
            <a:r>
              <a:rPr lang="en-US" dirty="0" err="1"/>
              <a:t>vị</a:t>
            </a:r>
            <a:r>
              <a:rPr lang="en-US" dirty="0"/>
              <a:t> </a:t>
            </a:r>
            <a:r>
              <a:rPr lang="en-US" dirty="0" err="1"/>
              <a:t>trí</a:t>
            </a:r>
            <a:r>
              <a:rPr lang="en-US" dirty="0"/>
              <a:t>… </a:t>
            </a:r>
          </a:p>
          <a:p>
            <a:pPr marL="285750" indent="-285750" algn="just">
              <a:lnSpc>
                <a:spcPct val="130000"/>
              </a:lnSpc>
              <a:buFont typeface="Wingdings" panose="05000000000000000000" pitchFamily="2" charset="2"/>
              <a:buChar char="q"/>
            </a:pPr>
            <a:r>
              <a:rPr lang="en-US" dirty="0" err="1"/>
              <a:t>Trong</a:t>
            </a:r>
            <a:r>
              <a:rPr lang="en-US" dirty="0"/>
              <a:t> </a:t>
            </a:r>
            <a:r>
              <a:rPr lang="en-US" dirty="0" err="1"/>
              <a:t>thanh</a:t>
            </a:r>
            <a:r>
              <a:rPr lang="en-US" dirty="0"/>
              <a:t> </a:t>
            </a:r>
            <a:r>
              <a:rPr lang="en-US" dirty="0" err="1"/>
              <a:t>toán</a:t>
            </a:r>
            <a:r>
              <a:rPr lang="en-US" dirty="0"/>
              <a:t>, </a:t>
            </a:r>
            <a:r>
              <a:rPr lang="en-US" dirty="0" err="1"/>
              <a:t>mã</a:t>
            </a:r>
            <a:r>
              <a:rPr lang="en-US" dirty="0"/>
              <a:t> QR </a:t>
            </a:r>
            <a:r>
              <a:rPr lang="en-US" dirty="0" err="1"/>
              <a:t>có</a:t>
            </a:r>
            <a:r>
              <a:rPr lang="en-US" dirty="0"/>
              <a:t> </a:t>
            </a:r>
            <a:r>
              <a:rPr lang="en-US" dirty="0" err="1"/>
              <a:t>thể</a:t>
            </a:r>
            <a:r>
              <a:rPr lang="en-US" dirty="0"/>
              <a:t> </a:t>
            </a:r>
            <a:r>
              <a:rPr lang="en-US" dirty="0" err="1"/>
              <a:t>chứa</a:t>
            </a:r>
            <a:r>
              <a:rPr lang="en-US" dirty="0"/>
              <a:t> </a:t>
            </a:r>
            <a:r>
              <a:rPr lang="en-US" dirty="0" err="1"/>
              <a:t>thông</a:t>
            </a:r>
            <a:r>
              <a:rPr lang="en-US" dirty="0"/>
              <a:t> tin </a:t>
            </a:r>
            <a:r>
              <a:rPr lang="en-US" dirty="0" err="1"/>
              <a:t>của</a:t>
            </a:r>
            <a:r>
              <a:rPr lang="en-US" dirty="0"/>
              <a:t> ĐVCNT, </a:t>
            </a:r>
            <a:r>
              <a:rPr lang="en-US" dirty="0" err="1"/>
              <a:t>thông</a:t>
            </a:r>
            <a:r>
              <a:rPr lang="en-US" dirty="0"/>
              <a:t> tin </a:t>
            </a:r>
            <a:r>
              <a:rPr lang="en-US" dirty="0" err="1"/>
              <a:t>tài</a:t>
            </a:r>
            <a:r>
              <a:rPr lang="en-US" dirty="0"/>
              <a:t> </a:t>
            </a:r>
            <a:r>
              <a:rPr lang="en-US" dirty="0" err="1"/>
              <a:t>khoản</a:t>
            </a:r>
            <a:r>
              <a:rPr lang="en-US" dirty="0"/>
              <a:t> </a:t>
            </a:r>
            <a:r>
              <a:rPr lang="en-US" dirty="0" err="1"/>
              <a:t>của</a:t>
            </a:r>
            <a:r>
              <a:rPr lang="en-US" dirty="0"/>
              <a:t> </a:t>
            </a:r>
            <a:r>
              <a:rPr lang="en-US" dirty="0" err="1"/>
              <a:t>cá</a:t>
            </a:r>
            <a:r>
              <a:rPr lang="en-US" dirty="0"/>
              <a:t> </a:t>
            </a:r>
            <a:r>
              <a:rPr lang="en-US" dirty="0" err="1"/>
              <a:t>nhân</a:t>
            </a:r>
            <a:r>
              <a:rPr lang="en-US" dirty="0"/>
              <a:t>, </a:t>
            </a:r>
            <a:r>
              <a:rPr lang="en-US" dirty="0" err="1"/>
              <a:t>thông</a:t>
            </a:r>
            <a:r>
              <a:rPr lang="en-US" dirty="0"/>
              <a:t> tin </a:t>
            </a:r>
            <a:r>
              <a:rPr lang="en-US" dirty="0" err="1"/>
              <a:t>sản</a:t>
            </a:r>
            <a:r>
              <a:rPr lang="en-US" dirty="0"/>
              <a:t> </a:t>
            </a:r>
            <a:r>
              <a:rPr lang="en-US" dirty="0" err="1"/>
              <a:t>phẩm</a:t>
            </a:r>
            <a:r>
              <a:rPr lang="en-US" dirty="0"/>
              <a:t> </a:t>
            </a:r>
            <a:r>
              <a:rPr lang="en-US" dirty="0" err="1"/>
              <a:t>để</a:t>
            </a:r>
            <a:r>
              <a:rPr lang="en-US" dirty="0"/>
              <a:t> </a:t>
            </a:r>
            <a:r>
              <a:rPr lang="en-US" dirty="0" err="1"/>
              <a:t>nhận</a:t>
            </a:r>
            <a:r>
              <a:rPr lang="en-US" dirty="0"/>
              <a:t> </a:t>
            </a:r>
            <a:r>
              <a:rPr lang="en-US" dirty="0" err="1"/>
              <a:t>dạng</a:t>
            </a:r>
            <a:r>
              <a:rPr lang="en-US" dirty="0"/>
              <a:t> </a:t>
            </a:r>
            <a:r>
              <a:rPr lang="en-US" dirty="0" err="1"/>
              <a:t>thanh</a:t>
            </a:r>
            <a:r>
              <a:rPr lang="en-US" dirty="0"/>
              <a:t> </a:t>
            </a:r>
            <a:r>
              <a:rPr lang="en-US" dirty="0" err="1"/>
              <a:t>toán</a:t>
            </a:r>
            <a:r>
              <a:rPr lang="en-US" dirty="0"/>
              <a:t> </a:t>
            </a:r>
            <a:r>
              <a:rPr lang="en-US" dirty="0" err="1"/>
              <a:t>tại</a:t>
            </a:r>
            <a:r>
              <a:rPr lang="en-US" dirty="0"/>
              <a:t> </a:t>
            </a:r>
            <a:r>
              <a:rPr lang="en-US" dirty="0" err="1"/>
              <a:t>cửa</a:t>
            </a:r>
            <a:r>
              <a:rPr lang="en-US" dirty="0"/>
              <a:t> </a:t>
            </a:r>
            <a:r>
              <a:rPr lang="en-US" dirty="0" err="1"/>
              <a:t>hàng</a:t>
            </a:r>
            <a:r>
              <a:rPr lang="en-US" dirty="0"/>
              <a:t>… </a:t>
            </a:r>
            <a:r>
              <a:rPr lang="en-US" dirty="0" err="1"/>
              <a:t>Tùy</a:t>
            </a:r>
            <a:r>
              <a:rPr lang="en-US" baseline="0" dirty="0"/>
              <a:t> </a:t>
            </a:r>
            <a:r>
              <a:rPr lang="en-US" baseline="0" dirty="0" err="1"/>
              <a:t>thuộc</a:t>
            </a:r>
            <a:r>
              <a:rPr lang="en-US" baseline="0" dirty="0"/>
              <a:t> </a:t>
            </a:r>
            <a:r>
              <a:rPr lang="en-US" baseline="0" dirty="0" err="1"/>
              <a:t>nhu</a:t>
            </a:r>
            <a:r>
              <a:rPr lang="en-US" baseline="0" dirty="0"/>
              <a:t> </a:t>
            </a:r>
            <a:r>
              <a:rPr lang="en-US" baseline="0" dirty="0" err="1"/>
              <a:t>cầu</a:t>
            </a:r>
            <a:r>
              <a:rPr lang="en-US" baseline="0" dirty="0"/>
              <a:t> </a:t>
            </a:r>
            <a:r>
              <a:rPr lang="en-US" baseline="0" dirty="0" err="1"/>
              <a:t>sử</a:t>
            </a:r>
            <a:r>
              <a:rPr lang="en-US" baseline="0" dirty="0"/>
              <a:t> </a:t>
            </a:r>
            <a:r>
              <a:rPr lang="en-US" baseline="0" dirty="0" err="1"/>
              <a:t>dụng</a:t>
            </a:r>
            <a:r>
              <a:rPr lang="en-US" baseline="0" dirty="0"/>
              <a:t>, </a:t>
            </a:r>
            <a:r>
              <a:rPr lang="en-US" baseline="0" dirty="0" err="1"/>
              <a:t>người</a:t>
            </a:r>
            <a:r>
              <a:rPr lang="en-US" baseline="0" dirty="0"/>
              <a:t> </a:t>
            </a:r>
            <a:r>
              <a:rPr lang="en-US" baseline="0" dirty="0" err="1"/>
              <a:t>dùng</a:t>
            </a:r>
            <a:r>
              <a:rPr lang="en-US" baseline="0" dirty="0"/>
              <a:t> </a:t>
            </a:r>
            <a:r>
              <a:rPr lang="en-US" baseline="0" dirty="0" err="1"/>
              <a:t>có</a:t>
            </a:r>
            <a:r>
              <a:rPr lang="en-US" baseline="0" dirty="0"/>
              <a:t> </a:t>
            </a:r>
            <a:r>
              <a:rPr lang="en-US" baseline="0" dirty="0" err="1"/>
              <a:t>thể</a:t>
            </a:r>
            <a:r>
              <a:rPr lang="en-US" baseline="0" dirty="0"/>
              <a:t> </a:t>
            </a:r>
            <a:r>
              <a:rPr lang="en-US" baseline="0" dirty="0" err="1"/>
              <a:t>sử</a:t>
            </a:r>
            <a:r>
              <a:rPr lang="en-US" baseline="0" dirty="0"/>
              <a:t> </a:t>
            </a:r>
            <a:r>
              <a:rPr lang="en-US" baseline="0" dirty="0" err="1"/>
              <a:t>dụng</a:t>
            </a:r>
            <a:r>
              <a:rPr lang="en-US" baseline="0" dirty="0"/>
              <a:t> </a:t>
            </a:r>
            <a:r>
              <a:rPr lang="en-US" baseline="0" dirty="0" err="1"/>
              <a:t>mã</a:t>
            </a:r>
            <a:r>
              <a:rPr lang="en-US" baseline="0" dirty="0"/>
              <a:t> </a:t>
            </a:r>
            <a:r>
              <a:rPr lang="en-US" baseline="0" dirty="0" err="1"/>
              <a:t>chứa</a:t>
            </a:r>
            <a:r>
              <a:rPr lang="en-US" baseline="0" dirty="0"/>
              <a:t> </a:t>
            </a:r>
            <a:r>
              <a:rPr lang="en-US" baseline="0" dirty="0" err="1"/>
              <a:t>thông</a:t>
            </a:r>
            <a:r>
              <a:rPr lang="en-US" baseline="0" dirty="0"/>
              <a:t> tin </a:t>
            </a:r>
            <a:r>
              <a:rPr lang="en-US" baseline="0" dirty="0" err="1"/>
              <a:t>cố</a:t>
            </a:r>
            <a:r>
              <a:rPr lang="en-US" baseline="0" dirty="0"/>
              <a:t> </a:t>
            </a:r>
            <a:r>
              <a:rPr lang="en-US" baseline="0" dirty="0" err="1"/>
              <a:t>định</a:t>
            </a:r>
            <a:r>
              <a:rPr lang="en-US" baseline="0" dirty="0"/>
              <a:t> (QR </a:t>
            </a:r>
            <a:r>
              <a:rPr lang="en-US" baseline="0" dirty="0" err="1"/>
              <a:t>tĩnh</a:t>
            </a:r>
            <a:r>
              <a:rPr lang="en-US" baseline="0" dirty="0"/>
              <a:t>) </a:t>
            </a:r>
            <a:r>
              <a:rPr lang="en-US" baseline="0" dirty="0" err="1"/>
              <a:t>hoặc</a:t>
            </a:r>
            <a:r>
              <a:rPr lang="en-US" baseline="0" dirty="0"/>
              <a:t> </a:t>
            </a:r>
            <a:r>
              <a:rPr lang="en-US" baseline="0" dirty="0" err="1"/>
              <a:t>thông</a:t>
            </a:r>
            <a:r>
              <a:rPr lang="en-US" baseline="0" dirty="0"/>
              <a:t> tin </a:t>
            </a:r>
            <a:r>
              <a:rPr lang="en-US" baseline="0" dirty="0" err="1"/>
              <a:t>thay</a:t>
            </a:r>
            <a:r>
              <a:rPr lang="en-US" baseline="0" dirty="0"/>
              <a:t> </a:t>
            </a:r>
            <a:r>
              <a:rPr lang="en-US" baseline="0" dirty="0" err="1"/>
              <a:t>đổi</a:t>
            </a:r>
            <a:r>
              <a:rPr lang="en-US" baseline="0" dirty="0"/>
              <a:t> </a:t>
            </a:r>
            <a:r>
              <a:rPr lang="en-US" baseline="0" dirty="0" err="1"/>
              <a:t>từng</a:t>
            </a:r>
            <a:r>
              <a:rPr lang="en-US" baseline="0" dirty="0"/>
              <a:t> </a:t>
            </a:r>
            <a:r>
              <a:rPr lang="en-US" baseline="0" dirty="0" err="1"/>
              <a:t>lần</a:t>
            </a:r>
            <a:r>
              <a:rPr lang="en-US" baseline="0" dirty="0"/>
              <a:t> </a:t>
            </a:r>
            <a:r>
              <a:rPr lang="en-US" baseline="0" dirty="0" err="1"/>
              <a:t>tùy</a:t>
            </a:r>
            <a:r>
              <a:rPr lang="en-US" baseline="0" dirty="0"/>
              <a:t> </a:t>
            </a:r>
            <a:r>
              <a:rPr lang="en-US" baseline="0" dirty="0" err="1"/>
              <a:t>sản</a:t>
            </a:r>
            <a:r>
              <a:rPr lang="en-US" baseline="0" dirty="0"/>
              <a:t> </a:t>
            </a:r>
            <a:r>
              <a:rPr lang="en-US" baseline="0" dirty="0" err="1"/>
              <a:t>phẩm/dịch</a:t>
            </a:r>
            <a:r>
              <a:rPr lang="en-US" baseline="0" dirty="0"/>
              <a:t> </a:t>
            </a:r>
            <a:r>
              <a:rPr lang="en-US" baseline="0" dirty="0" err="1"/>
              <a:t>vụ</a:t>
            </a:r>
            <a:r>
              <a:rPr lang="en-US" baseline="0" dirty="0"/>
              <a:t> (QR </a:t>
            </a:r>
            <a:r>
              <a:rPr lang="en-US" baseline="0" dirty="0" err="1"/>
              <a:t>động</a:t>
            </a:r>
            <a:r>
              <a:rPr lang="en-US" baseline="0" dirty="0"/>
              <a:t>).</a:t>
            </a:r>
            <a:endParaRPr lang="en-US" dirty="0"/>
          </a:p>
          <a:p>
            <a:pPr marL="285750" indent="-285750" algn="just">
              <a:lnSpc>
                <a:spcPct val="130000"/>
              </a:lnSpc>
              <a:buFont typeface="Wingdings" panose="05000000000000000000" pitchFamily="2" charset="2"/>
              <a:buChar char="q"/>
            </a:pPr>
            <a:r>
              <a:rPr lang="en-US" dirty="0" err="1"/>
              <a:t>Ứng</a:t>
            </a:r>
            <a:r>
              <a:rPr lang="en-US" baseline="0" dirty="0"/>
              <a:t>  </a:t>
            </a:r>
            <a:r>
              <a:rPr lang="en-US" baseline="0" dirty="0" err="1"/>
              <a:t>dụng</a:t>
            </a:r>
            <a:r>
              <a:rPr lang="en-US" baseline="0" dirty="0"/>
              <a:t> </a:t>
            </a:r>
            <a:r>
              <a:rPr lang="en-US" baseline="0" dirty="0" err="1"/>
              <a:t>của</a:t>
            </a:r>
            <a:r>
              <a:rPr lang="en-US" baseline="0" dirty="0"/>
              <a:t> QR Code </a:t>
            </a:r>
            <a:r>
              <a:rPr lang="en-US" baseline="0" dirty="0" err="1"/>
              <a:t>rất</a:t>
            </a:r>
            <a:r>
              <a:rPr lang="en-US" baseline="0" dirty="0"/>
              <a:t> </a:t>
            </a:r>
            <a:r>
              <a:rPr lang="en-US" baseline="0" dirty="0" err="1"/>
              <a:t>linh</a:t>
            </a:r>
            <a:r>
              <a:rPr lang="en-US" baseline="0" dirty="0"/>
              <a:t> </a:t>
            </a:r>
            <a:r>
              <a:rPr lang="en-US" baseline="0" dirty="0" err="1"/>
              <a:t>hoạt</a:t>
            </a:r>
            <a:r>
              <a:rPr lang="en-US" baseline="0" dirty="0"/>
              <a:t>, </a:t>
            </a:r>
            <a:r>
              <a:rPr lang="en-US" baseline="0" dirty="0" err="1"/>
              <a:t>từ</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tại</a:t>
            </a:r>
            <a:r>
              <a:rPr lang="en-US" baseline="0" dirty="0"/>
              <a:t> </a:t>
            </a:r>
            <a:r>
              <a:rPr lang="en-US" baseline="0" dirty="0" err="1"/>
              <a:t>cửa</a:t>
            </a:r>
            <a:r>
              <a:rPr lang="en-US" baseline="0" dirty="0"/>
              <a:t> </a:t>
            </a:r>
            <a:r>
              <a:rPr lang="en-US" baseline="0" dirty="0" err="1"/>
              <a:t>hàng</a:t>
            </a:r>
            <a:r>
              <a:rPr lang="en-US" baseline="0" dirty="0"/>
              <a:t>, </a:t>
            </a:r>
            <a:r>
              <a:rPr lang="en-US" baseline="0" dirty="0" err="1"/>
              <a:t>tới</a:t>
            </a:r>
            <a:r>
              <a:rPr lang="en-US" baseline="0" dirty="0"/>
              <a:t> </a:t>
            </a:r>
            <a:r>
              <a:rPr lang="en-US" baseline="0" dirty="0" err="1"/>
              <a:t>rút</a:t>
            </a:r>
            <a:r>
              <a:rPr lang="en-US" baseline="0" dirty="0"/>
              <a:t> </a:t>
            </a:r>
            <a:r>
              <a:rPr lang="en-US" baseline="0" dirty="0" err="1"/>
              <a:t>tiền</a:t>
            </a:r>
            <a:r>
              <a:rPr lang="en-US" baseline="0" dirty="0"/>
              <a:t> </a:t>
            </a:r>
            <a:r>
              <a:rPr lang="en-US" baseline="0" dirty="0" err="1"/>
              <a:t>tại</a:t>
            </a:r>
            <a:r>
              <a:rPr lang="en-US" baseline="0" dirty="0"/>
              <a:t> ATM, </a:t>
            </a:r>
            <a:r>
              <a:rPr lang="en-US" baseline="0" dirty="0" err="1"/>
              <a:t>chuyển</a:t>
            </a:r>
            <a:r>
              <a:rPr lang="en-US" baseline="0" dirty="0"/>
              <a:t> </a:t>
            </a:r>
            <a:r>
              <a:rPr lang="en-US" baseline="0" dirty="0" err="1"/>
              <a:t>tiền</a:t>
            </a:r>
            <a:r>
              <a:rPr lang="en-US" baseline="0" dirty="0"/>
              <a:t> </a:t>
            </a:r>
            <a:r>
              <a:rPr lang="en-US" baseline="0" dirty="0" err="1"/>
              <a:t>giữa</a:t>
            </a:r>
            <a:r>
              <a:rPr lang="en-US" baseline="0" dirty="0"/>
              <a:t> </a:t>
            </a:r>
            <a:r>
              <a:rPr lang="en-US" baseline="0" dirty="0" err="1"/>
              <a:t>các</a:t>
            </a:r>
            <a:r>
              <a:rPr lang="en-US" baseline="0" dirty="0"/>
              <a:t> </a:t>
            </a:r>
            <a:r>
              <a:rPr lang="en-US" baseline="0" dirty="0" err="1"/>
              <a:t>cá</a:t>
            </a:r>
            <a:r>
              <a:rPr lang="en-US" baseline="0" dirty="0"/>
              <a:t> </a:t>
            </a:r>
            <a:r>
              <a:rPr lang="en-US" baseline="0" dirty="0" err="1"/>
              <a:t>nhân</a:t>
            </a:r>
            <a:r>
              <a:rPr lang="en-US" baseline="0" dirty="0"/>
              <a:t> </a:t>
            </a:r>
            <a:r>
              <a:rPr lang="en-US" baseline="0" dirty="0" err="1"/>
              <a:t>sử</a:t>
            </a:r>
            <a:r>
              <a:rPr lang="en-US" baseline="0" dirty="0"/>
              <a:t> </a:t>
            </a:r>
            <a:r>
              <a:rPr lang="en-US" baseline="0" dirty="0" err="1"/>
              <a:t>dụng</a:t>
            </a:r>
            <a:r>
              <a:rPr lang="en-US" baseline="0" dirty="0"/>
              <a:t> 1 </a:t>
            </a:r>
            <a:r>
              <a:rPr lang="en-US" baseline="0" dirty="0" err="1"/>
              <a:t>ứng</a:t>
            </a:r>
            <a:r>
              <a:rPr lang="en-US" baseline="0" dirty="0"/>
              <a:t> </a:t>
            </a:r>
            <a:r>
              <a:rPr lang="en-US" baseline="0" dirty="0" err="1"/>
              <a:t>dụng</a:t>
            </a:r>
            <a:r>
              <a:rPr lang="en-US" baseline="0" dirty="0"/>
              <a:t> </a:t>
            </a:r>
            <a:r>
              <a:rPr lang="en-US" baseline="0" dirty="0" err="1"/>
              <a:t>thanh</a:t>
            </a:r>
            <a:r>
              <a:rPr lang="en-US" baseline="0" dirty="0"/>
              <a:t> </a:t>
            </a:r>
            <a:r>
              <a:rPr lang="en-US" baseline="0" dirty="0" err="1"/>
              <a:t>toán</a:t>
            </a:r>
            <a:r>
              <a:rPr lang="en-US" baseline="0" dirty="0"/>
              <a:t> QR…</a:t>
            </a:r>
          </a:p>
          <a:p>
            <a:pPr marL="285750" indent="-285750" algn="just">
              <a:lnSpc>
                <a:spcPct val="130000"/>
              </a:lnSpc>
              <a:buFont typeface="Wingdings" panose="05000000000000000000" pitchFamily="2" charset="2"/>
              <a:buChar char="q"/>
            </a:pPr>
            <a:r>
              <a:rPr lang="en-US" baseline="0" dirty="0"/>
              <a:t>Do </a:t>
            </a:r>
            <a:r>
              <a:rPr lang="en-US" baseline="0" dirty="0" err="1"/>
              <a:t>thanh</a:t>
            </a:r>
            <a:r>
              <a:rPr lang="en-US" baseline="0" dirty="0"/>
              <a:t> </a:t>
            </a:r>
            <a:r>
              <a:rPr lang="en-US" baseline="0" dirty="0" err="1"/>
              <a:t>toán</a:t>
            </a:r>
            <a:r>
              <a:rPr lang="en-US" baseline="0" dirty="0"/>
              <a:t> </a:t>
            </a:r>
            <a:r>
              <a:rPr lang="en-US" baseline="0" dirty="0" err="1"/>
              <a:t>với</a:t>
            </a:r>
            <a:r>
              <a:rPr lang="en-US" baseline="0" dirty="0"/>
              <a:t> QR Code </a:t>
            </a:r>
            <a:r>
              <a:rPr lang="en-US" baseline="0" dirty="0" err="1"/>
              <a:t>là</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đẩy</a:t>
            </a:r>
            <a:r>
              <a:rPr lang="en-US" baseline="0" dirty="0"/>
              <a:t> (Push Payment) – KH </a:t>
            </a:r>
            <a:r>
              <a:rPr lang="en-US" baseline="0" dirty="0" err="1"/>
              <a:t>là</a:t>
            </a:r>
            <a:r>
              <a:rPr lang="en-US" baseline="0" dirty="0"/>
              <a:t> </a:t>
            </a:r>
            <a:r>
              <a:rPr lang="en-US" baseline="0" dirty="0" err="1"/>
              <a:t>người</a:t>
            </a:r>
            <a:r>
              <a:rPr lang="en-US" baseline="0" dirty="0"/>
              <a:t> </a:t>
            </a:r>
            <a:r>
              <a:rPr lang="en-US" baseline="0" dirty="0" err="1"/>
              <a:t>chủ</a:t>
            </a:r>
            <a:r>
              <a:rPr lang="en-US" baseline="0" dirty="0"/>
              <a:t> </a:t>
            </a:r>
            <a:r>
              <a:rPr lang="en-US" baseline="0" dirty="0" err="1"/>
              <a:t>động</a:t>
            </a:r>
            <a:r>
              <a:rPr lang="en-US" baseline="0" dirty="0"/>
              <a:t> </a:t>
            </a:r>
            <a:r>
              <a:rPr lang="en-US" baseline="0" dirty="0" err="1"/>
              <a:t>đẩy</a:t>
            </a:r>
            <a:r>
              <a:rPr lang="en-US" baseline="0" dirty="0"/>
              <a:t> </a:t>
            </a:r>
            <a:r>
              <a:rPr lang="en-US" baseline="0" dirty="0" err="1"/>
              <a:t>yêu</a:t>
            </a:r>
            <a:r>
              <a:rPr lang="en-US" baseline="0" dirty="0"/>
              <a:t> </a:t>
            </a:r>
            <a:r>
              <a:rPr lang="en-US" baseline="0" dirty="0" err="1"/>
              <a:t>cầu</a:t>
            </a:r>
            <a:r>
              <a:rPr lang="en-US" baseline="0" dirty="0"/>
              <a:t> </a:t>
            </a:r>
            <a:r>
              <a:rPr lang="en-US" baseline="0" dirty="0" err="1"/>
              <a:t>thanh</a:t>
            </a:r>
            <a:r>
              <a:rPr lang="en-US" baseline="0" dirty="0"/>
              <a:t> </a:t>
            </a:r>
            <a:r>
              <a:rPr lang="en-US" baseline="0" dirty="0" err="1"/>
              <a:t>toán</a:t>
            </a:r>
            <a:r>
              <a:rPr lang="en-US" baseline="0" dirty="0"/>
              <a:t> – </a:t>
            </a:r>
            <a:r>
              <a:rPr lang="en-US" baseline="0" dirty="0" err="1"/>
              <a:t>nên</a:t>
            </a:r>
            <a:r>
              <a:rPr lang="en-US" baseline="0" dirty="0"/>
              <a:t> </a:t>
            </a:r>
            <a:r>
              <a:rPr lang="en-US" baseline="0" dirty="0" err="1"/>
              <a:t>thanh</a:t>
            </a:r>
            <a:r>
              <a:rPr lang="en-US" baseline="0" dirty="0"/>
              <a:t> </a:t>
            </a:r>
            <a:r>
              <a:rPr lang="en-US" baseline="0" dirty="0" err="1"/>
              <a:t>toán</a:t>
            </a:r>
            <a:r>
              <a:rPr lang="en-US" baseline="0" dirty="0"/>
              <a:t> QR Code </a:t>
            </a:r>
            <a:r>
              <a:rPr lang="en-US" baseline="0" dirty="0" err="1"/>
              <a:t>đảm</a:t>
            </a:r>
            <a:r>
              <a:rPr lang="en-US" baseline="0" dirty="0"/>
              <a:t> </a:t>
            </a:r>
            <a:r>
              <a:rPr lang="en-US" baseline="0" dirty="0" err="1"/>
              <a:t>bảo</a:t>
            </a:r>
            <a:r>
              <a:rPr lang="en-US" baseline="0" dirty="0"/>
              <a:t> </a:t>
            </a:r>
            <a:r>
              <a:rPr lang="en-US" baseline="0" dirty="0" err="1"/>
              <a:t>tính</a:t>
            </a:r>
            <a:r>
              <a:rPr lang="en-US" baseline="0" dirty="0"/>
              <a:t> an </a:t>
            </a:r>
            <a:r>
              <a:rPr lang="en-US" baseline="0" dirty="0" err="1"/>
              <a:t>toàn</a:t>
            </a:r>
            <a:r>
              <a:rPr lang="en-US" baseline="0" dirty="0"/>
              <a:t> </a:t>
            </a:r>
            <a:r>
              <a:rPr lang="en-US" baseline="0" dirty="0" err="1"/>
              <a:t>cho</a:t>
            </a:r>
            <a:r>
              <a:rPr lang="en-US" baseline="0" dirty="0"/>
              <a:t> KH, </a:t>
            </a:r>
            <a:r>
              <a:rPr lang="en-US" baseline="0" dirty="0" err="1"/>
              <a:t>tránh</a:t>
            </a:r>
            <a:r>
              <a:rPr lang="en-US" baseline="0" dirty="0"/>
              <a:t> </a:t>
            </a:r>
            <a:r>
              <a:rPr lang="en-US" baseline="0" dirty="0" err="1"/>
              <a:t>rủi</a:t>
            </a:r>
            <a:r>
              <a:rPr lang="en-US" baseline="0" dirty="0"/>
              <a:t> </a:t>
            </a:r>
            <a:r>
              <a:rPr lang="en-US" baseline="0" dirty="0" err="1"/>
              <a:t>ro</a:t>
            </a:r>
            <a:r>
              <a:rPr lang="en-US" baseline="0" dirty="0"/>
              <a:t> </a:t>
            </a:r>
            <a:r>
              <a:rPr lang="en-US" baseline="0" dirty="0" err="1"/>
              <a:t>gian</a:t>
            </a:r>
            <a:r>
              <a:rPr lang="en-US" baseline="0" dirty="0"/>
              <a:t> </a:t>
            </a:r>
            <a:r>
              <a:rPr lang="en-US" baseline="0" dirty="0" err="1"/>
              <a:t>lận</a:t>
            </a:r>
            <a:r>
              <a:rPr lang="en-US" baseline="0" dirty="0"/>
              <a:t>, </a:t>
            </a:r>
            <a:r>
              <a:rPr lang="en-US" baseline="0" dirty="0" err="1"/>
              <a:t>giả</a:t>
            </a:r>
            <a:r>
              <a:rPr lang="en-US" baseline="0" dirty="0"/>
              <a:t> </a:t>
            </a:r>
            <a:r>
              <a:rPr lang="en-US" baseline="0" dirty="0" err="1"/>
              <a:t>mạo</a:t>
            </a:r>
            <a:r>
              <a:rPr lang="en-US" baseline="0" dirty="0"/>
              <a:t> </a:t>
            </a:r>
            <a:r>
              <a:rPr lang="en-US" baseline="0" dirty="0" err="1"/>
              <a:t>giao</a:t>
            </a:r>
            <a:r>
              <a:rPr lang="en-US" baseline="0" dirty="0"/>
              <a:t> </a:t>
            </a:r>
            <a:r>
              <a:rPr lang="en-US" baseline="0" dirty="0" err="1"/>
              <a:t>dịch</a:t>
            </a:r>
            <a:r>
              <a:rPr lang="en-US" baseline="0" dirty="0"/>
              <a:t>. QR Code </a:t>
            </a:r>
            <a:r>
              <a:rPr lang="en-US" baseline="0" dirty="0" err="1"/>
              <a:t>hiện</a:t>
            </a:r>
            <a:r>
              <a:rPr lang="en-US" baseline="0" dirty="0"/>
              <a:t> </a:t>
            </a:r>
            <a:r>
              <a:rPr lang="en-US" baseline="0" dirty="0" err="1"/>
              <a:t>được</a:t>
            </a:r>
            <a:r>
              <a:rPr lang="en-US" baseline="0" dirty="0"/>
              <a:t> </a:t>
            </a:r>
            <a:r>
              <a:rPr lang="en-US" baseline="0" dirty="0" err="1"/>
              <a:t>ứng</a:t>
            </a:r>
            <a:r>
              <a:rPr lang="en-US" baseline="0" dirty="0"/>
              <a:t> </a:t>
            </a:r>
            <a:r>
              <a:rPr lang="en-US" baseline="0" dirty="0" err="1"/>
              <a:t>dụng</a:t>
            </a:r>
            <a:r>
              <a:rPr lang="en-US" baseline="0" dirty="0"/>
              <a:t> </a:t>
            </a:r>
            <a:r>
              <a:rPr lang="en-US" baseline="0" dirty="0" err="1"/>
              <a:t>nhiều</a:t>
            </a:r>
            <a:r>
              <a:rPr lang="en-US" baseline="0" dirty="0"/>
              <a:t> ở </a:t>
            </a:r>
            <a:r>
              <a:rPr lang="en-US" baseline="0" dirty="0" err="1"/>
              <a:t>các</a:t>
            </a:r>
            <a:r>
              <a:rPr lang="en-US" baseline="0" dirty="0"/>
              <a:t> </a:t>
            </a:r>
            <a:r>
              <a:rPr lang="en-US" baseline="0" dirty="0" err="1"/>
              <a:t>nước</a:t>
            </a:r>
            <a:r>
              <a:rPr lang="en-US" baseline="0" dirty="0"/>
              <a:t> </a:t>
            </a:r>
            <a:r>
              <a:rPr lang="en-US" baseline="0" dirty="0" err="1"/>
              <a:t>đang</a:t>
            </a:r>
            <a:r>
              <a:rPr lang="en-US" baseline="0" dirty="0"/>
              <a:t> </a:t>
            </a:r>
            <a:r>
              <a:rPr lang="en-US" baseline="0" dirty="0" err="1"/>
              <a:t>phát</a:t>
            </a:r>
            <a:r>
              <a:rPr lang="en-US" baseline="0" dirty="0"/>
              <a:t> </a:t>
            </a:r>
            <a:r>
              <a:rPr lang="en-US" baseline="0" dirty="0" err="1"/>
              <a:t>triển</a:t>
            </a:r>
            <a:r>
              <a:rPr lang="en-US" baseline="0" dirty="0"/>
              <a:t> </a:t>
            </a:r>
            <a:r>
              <a:rPr lang="en-US" baseline="0" dirty="0" err="1"/>
              <a:t>bởi</a:t>
            </a:r>
            <a:r>
              <a:rPr lang="en-US" baseline="0" dirty="0"/>
              <a:t> </a:t>
            </a:r>
            <a:r>
              <a:rPr lang="en-US" baseline="0" dirty="0" err="1"/>
              <a:t>giúp</a:t>
            </a:r>
            <a:r>
              <a:rPr lang="en-US" baseline="0" dirty="0"/>
              <a:t> </a:t>
            </a:r>
            <a:r>
              <a:rPr lang="en-US" baseline="0" dirty="0" err="1"/>
              <a:t>tiết</a:t>
            </a:r>
            <a:r>
              <a:rPr lang="en-US" baseline="0" dirty="0"/>
              <a:t> </a:t>
            </a:r>
            <a:r>
              <a:rPr lang="en-US" baseline="0" dirty="0" err="1"/>
              <a:t>kiệm</a:t>
            </a:r>
            <a:r>
              <a:rPr lang="en-US" baseline="0" dirty="0"/>
              <a:t> chi </a:t>
            </a:r>
            <a:r>
              <a:rPr lang="en-US" baseline="0" dirty="0" err="1"/>
              <a:t>phí</a:t>
            </a:r>
            <a:r>
              <a:rPr lang="en-US" baseline="0" dirty="0"/>
              <a:t> </a:t>
            </a:r>
            <a:r>
              <a:rPr lang="en-US" baseline="0" dirty="0" err="1"/>
              <a:t>đầu</a:t>
            </a:r>
            <a:r>
              <a:rPr lang="en-US" baseline="0" dirty="0"/>
              <a:t> </a:t>
            </a:r>
            <a:r>
              <a:rPr lang="en-US" baseline="0" dirty="0" err="1"/>
              <a:t>tư</a:t>
            </a:r>
            <a:r>
              <a:rPr lang="en-US" baseline="0" dirty="0"/>
              <a:t> </a:t>
            </a:r>
            <a:r>
              <a:rPr lang="en-US" baseline="0" dirty="0" err="1"/>
              <a:t>thiết</a:t>
            </a:r>
            <a:r>
              <a:rPr lang="en-US" baseline="0" dirty="0"/>
              <a:t> </a:t>
            </a:r>
            <a:r>
              <a:rPr lang="en-US" baseline="0" dirty="0" err="1"/>
              <a:t>bị</a:t>
            </a:r>
            <a:r>
              <a:rPr lang="en-US" baseline="0" dirty="0"/>
              <a:t> </a:t>
            </a:r>
            <a:r>
              <a:rPr lang="en-US" baseline="0" dirty="0" err="1"/>
              <a:t>chấp</a:t>
            </a:r>
            <a:r>
              <a:rPr lang="en-US" baseline="0" dirty="0"/>
              <a:t> </a:t>
            </a:r>
            <a:r>
              <a:rPr lang="en-US" baseline="0" dirty="0" err="1"/>
              <a:t>nhận</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cho</a:t>
            </a:r>
            <a:r>
              <a:rPr lang="en-US" baseline="0" dirty="0"/>
              <a:t> NH </a:t>
            </a:r>
            <a:r>
              <a:rPr lang="en-US" baseline="0" dirty="0" err="1"/>
              <a:t>và</a:t>
            </a:r>
            <a:r>
              <a:rPr lang="en-US" baseline="0" dirty="0"/>
              <a:t> ĐVCNT, </a:t>
            </a:r>
            <a:r>
              <a:rPr lang="en-US" baseline="0" dirty="0" err="1"/>
              <a:t>một</a:t>
            </a:r>
            <a:r>
              <a:rPr lang="en-US" baseline="0" dirty="0"/>
              <a:t> </a:t>
            </a:r>
            <a:r>
              <a:rPr lang="en-US" baseline="0" dirty="0" err="1"/>
              <a:t>số</a:t>
            </a:r>
            <a:r>
              <a:rPr lang="en-US" baseline="0" dirty="0"/>
              <a:t> </a:t>
            </a:r>
            <a:r>
              <a:rPr lang="en-US" baseline="0" dirty="0" err="1"/>
              <a:t>nước</a:t>
            </a:r>
            <a:r>
              <a:rPr lang="en-US" baseline="0" dirty="0"/>
              <a:t> </a:t>
            </a:r>
            <a:r>
              <a:rPr lang="en-US" baseline="0" dirty="0" err="1"/>
              <a:t>tiêu</a:t>
            </a:r>
            <a:r>
              <a:rPr lang="en-US" baseline="0" dirty="0"/>
              <a:t> </a:t>
            </a:r>
            <a:r>
              <a:rPr lang="en-US" baseline="0" dirty="0" err="1"/>
              <a:t>biểu</a:t>
            </a:r>
            <a:r>
              <a:rPr lang="en-US" baseline="0" dirty="0"/>
              <a:t> </a:t>
            </a:r>
            <a:r>
              <a:rPr lang="en-US" baseline="0" dirty="0" err="1"/>
              <a:t>sử</a:t>
            </a:r>
            <a:r>
              <a:rPr lang="en-US" baseline="0" dirty="0"/>
              <a:t> </a:t>
            </a:r>
            <a:r>
              <a:rPr lang="en-US" baseline="0" dirty="0" err="1"/>
              <a:t>dụng</a:t>
            </a:r>
            <a:r>
              <a:rPr lang="en-US" baseline="0" dirty="0"/>
              <a:t> QR Code </a:t>
            </a:r>
            <a:r>
              <a:rPr lang="en-US" baseline="0" dirty="0" err="1"/>
              <a:t>rất</a:t>
            </a:r>
            <a:r>
              <a:rPr lang="en-US" baseline="0" dirty="0"/>
              <a:t> </a:t>
            </a:r>
            <a:r>
              <a:rPr lang="en-US" baseline="0" dirty="0" err="1"/>
              <a:t>nhiều</a:t>
            </a:r>
            <a:r>
              <a:rPr lang="en-US" baseline="0" dirty="0"/>
              <a:t> </a:t>
            </a:r>
            <a:r>
              <a:rPr lang="en-US" baseline="0" dirty="0" err="1"/>
              <a:t>hiện</a:t>
            </a:r>
            <a:r>
              <a:rPr lang="en-US" baseline="0" dirty="0"/>
              <a:t> nay, </a:t>
            </a:r>
            <a:r>
              <a:rPr lang="en-US" baseline="0" dirty="0" err="1"/>
              <a:t>là</a:t>
            </a:r>
            <a:r>
              <a:rPr lang="en-US" baseline="0" dirty="0"/>
              <a:t> </a:t>
            </a:r>
            <a:r>
              <a:rPr lang="en-US" baseline="0" dirty="0" err="1"/>
              <a:t>Trung</a:t>
            </a:r>
            <a:r>
              <a:rPr lang="en-US" baseline="0" dirty="0"/>
              <a:t> </a:t>
            </a:r>
            <a:r>
              <a:rPr lang="en-US" baseline="0" dirty="0" err="1"/>
              <a:t>Quốc</a:t>
            </a:r>
            <a:r>
              <a:rPr lang="en-US" baseline="0" dirty="0"/>
              <a:t>, </a:t>
            </a:r>
            <a:r>
              <a:rPr lang="en-US" baseline="0" dirty="0" err="1"/>
              <a:t>Ấn</a:t>
            </a:r>
            <a:r>
              <a:rPr lang="en-US" baseline="0" dirty="0"/>
              <a:t> </a:t>
            </a:r>
            <a:r>
              <a:rPr lang="en-US" baseline="0" dirty="0" err="1"/>
              <a:t>Độ</a:t>
            </a:r>
            <a:r>
              <a:rPr lang="en-US" baseline="0" dirty="0"/>
              <a:t>, </a:t>
            </a:r>
            <a:r>
              <a:rPr lang="en-US" baseline="0" dirty="0" err="1"/>
              <a:t>và</a:t>
            </a:r>
            <a:r>
              <a:rPr lang="en-US" baseline="0" dirty="0"/>
              <a:t> 1 </a:t>
            </a:r>
            <a:r>
              <a:rPr lang="en-US" baseline="0" dirty="0" err="1"/>
              <a:t>số</a:t>
            </a:r>
            <a:r>
              <a:rPr lang="en-US" baseline="0" dirty="0"/>
              <a:t> </a:t>
            </a:r>
            <a:r>
              <a:rPr lang="en-US" baseline="0" dirty="0" err="1"/>
              <a:t>nước</a:t>
            </a:r>
            <a:r>
              <a:rPr lang="en-US" baseline="0" dirty="0"/>
              <a:t> </a:t>
            </a:r>
            <a:r>
              <a:rPr lang="en-US" baseline="0" dirty="0" err="1"/>
              <a:t>châu</a:t>
            </a:r>
            <a:r>
              <a:rPr lang="en-US" baseline="0" dirty="0"/>
              <a:t> Phi </a:t>
            </a:r>
            <a:r>
              <a:rPr lang="en-US" baseline="0" dirty="0" err="1"/>
              <a:t>khác</a:t>
            </a:r>
            <a:r>
              <a:rPr lang="en-US" baseline="0" dirty="0"/>
              <a:t>.</a:t>
            </a:r>
            <a:endParaRPr lang="en-US" dirty="0"/>
          </a:p>
        </p:txBody>
      </p:sp>
      <p:sp>
        <p:nvSpPr>
          <p:cNvPr id="4" name="Slide Number Placeholder 3"/>
          <p:cNvSpPr>
            <a:spLocks noGrp="1"/>
          </p:cNvSpPr>
          <p:nvPr>
            <p:ph type="sldNum" sz="quarter" idx="10"/>
          </p:nvPr>
        </p:nvSpPr>
        <p:spPr>
          <a:xfrm>
            <a:off x="3970338" y="8829675"/>
            <a:ext cx="3038475" cy="465138"/>
          </a:xfrm>
          <a:prstGeom prst="rect">
            <a:avLst/>
          </a:prstGeom>
        </p:spPr>
        <p:txBody>
          <a:bodyPr/>
          <a:lstStyle/>
          <a:p>
            <a:fld id="{D6BF08FF-BD54-43C1-898A-BE6A679EF79E}" type="slidenum">
              <a:rPr lang="en-US" smtClean="0"/>
              <a:pPr/>
              <a:t>14</a:t>
            </a:fld>
            <a:endParaRPr lang="en-US"/>
          </a:p>
        </p:txBody>
      </p:sp>
    </p:spTree>
    <p:extLst>
      <p:ext uri="{BB962C8B-B14F-4D97-AF65-F5344CB8AC3E}">
        <p14:creationId xmlns:p14="http://schemas.microsoft.com/office/powerpoint/2010/main" val="2853644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a:prstGeom prst="rect">
            <a:avLst/>
          </a:prstGeom>
        </p:spPr>
      </p:sp>
      <p:sp>
        <p:nvSpPr>
          <p:cNvPr id="3" name="Notes Placeholder 2"/>
          <p:cNvSpPr>
            <a:spLocks noGrp="1"/>
          </p:cNvSpPr>
          <p:nvPr>
            <p:ph type="body" idx="1"/>
          </p:nvPr>
        </p:nvSpPr>
        <p:spPr>
          <a:xfrm>
            <a:off x="701675" y="4416425"/>
            <a:ext cx="5607050" cy="4183063"/>
          </a:xfrm>
          <a:prstGeom prst="rect">
            <a:avLst/>
          </a:prstGeom>
        </p:spPr>
        <p:txBody>
          <a:bodyPr/>
          <a:lstStyle/>
          <a:p>
            <a:pPr marL="285750" indent="-285750" algn="just">
              <a:lnSpc>
                <a:spcPct val="130000"/>
              </a:lnSpc>
              <a:buFont typeface="Wingdings" panose="05000000000000000000" pitchFamily="2" charset="2"/>
              <a:buChar char="q"/>
            </a:pPr>
            <a:r>
              <a:rPr lang="en-US" sz="1200" dirty="0" err="1"/>
              <a:t>Loại</a:t>
            </a:r>
            <a:r>
              <a:rPr lang="en-US" sz="1200" dirty="0"/>
              <a:t> </a:t>
            </a:r>
            <a:r>
              <a:rPr lang="en-US" sz="1200" dirty="0" err="1"/>
              <a:t>thẻ</a:t>
            </a:r>
            <a:r>
              <a:rPr lang="en-US" sz="1200" dirty="0"/>
              <a:t> </a:t>
            </a:r>
            <a:r>
              <a:rPr lang="en-US" sz="1200" dirty="0" err="1"/>
              <a:t>thông</a:t>
            </a:r>
            <a:r>
              <a:rPr lang="en-US" sz="1200" dirty="0"/>
              <a:t> minh </a:t>
            </a:r>
            <a:r>
              <a:rPr lang="en-US" sz="1200" dirty="0" err="1"/>
              <a:t>thân</a:t>
            </a:r>
            <a:r>
              <a:rPr lang="en-US" sz="1200" dirty="0"/>
              <a:t> </a:t>
            </a:r>
            <a:r>
              <a:rPr lang="en-US" sz="1200" dirty="0" err="1"/>
              <a:t>thẻ</a:t>
            </a:r>
            <a:r>
              <a:rPr lang="en-US" sz="1200" dirty="0"/>
              <a:t> </a:t>
            </a:r>
            <a:r>
              <a:rPr lang="en-US" sz="1200" dirty="0" err="1"/>
              <a:t>chứa</a:t>
            </a:r>
            <a:r>
              <a:rPr lang="en-US" sz="1200" dirty="0"/>
              <a:t> Chip </a:t>
            </a:r>
            <a:r>
              <a:rPr lang="en-US" sz="1200" dirty="0" err="1"/>
              <a:t>và</a:t>
            </a:r>
            <a:r>
              <a:rPr lang="en-US" sz="1200" dirty="0"/>
              <a:t> </a:t>
            </a:r>
            <a:r>
              <a:rPr lang="en-US" sz="1200" dirty="0" err="1"/>
              <a:t>đường</a:t>
            </a:r>
            <a:r>
              <a:rPr lang="en-US" sz="1200" dirty="0"/>
              <a:t> </a:t>
            </a:r>
            <a:r>
              <a:rPr lang="en-US" sz="1200" dirty="0" err="1"/>
              <a:t>dây</a:t>
            </a:r>
            <a:r>
              <a:rPr lang="en-US" sz="1200" dirty="0"/>
              <a:t> </a:t>
            </a:r>
            <a:r>
              <a:rPr lang="en-US" sz="1200" dirty="0" err="1"/>
              <a:t>ăng</a:t>
            </a:r>
            <a:r>
              <a:rPr lang="en-US" sz="1200" dirty="0"/>
              <a:t>-ten </a:t>
            </a:r>
            <a:r>
              <a:rPr lang="en-US" sz="1200" dirty="0" err="1"/>
              <a:t>được</a:t>
            </a:r>
            <a:r>
              <a:rPr lang="en-US" sz="1200" dirty="0"/>
              <a:t> </a:t>
            </a:r>
            <a:r>
              <a:rPr lang="en-US" sz="1200" dirty="0" err="1"/>
              <a:t>dấu</a:t>
            </a:r>
            <a:r>
              <a:rPr lang="en-US" sz="1200" dirty="0"/>
              <a:t> </a:t>
            </a:r>
            <a:r>
              <a:rPr lang="en-US" sz="1200" dirty="0" err="1"/>
              <a:t>ngầm</a:t>
            </a:r>
            <a:r>
              <a:rPr lang="en-US" sz="1200" dirty="0"/>
              <a:t> - </a:t>
            </a:r>
            <a:r>
              <a:rPr lang="en-US" sz="1200" dirty="0" err="1"/>
              <a:t>có</a:t>
            </a:r>
            <a:r>
              <a:rPr lang="en-US" sz="1200" dirty="0"/>
              <a:t> </a:t>
            </a:r>
            <a:r>
              <a:rPr lang="en-US" sz="1200" dirty="0" err="1"/>
              <a:t>nhiệm</a:t>
            </a:r>
            <a:r>
              <a:rPr lang="en-US" sz="1200" dirty="0"/>
              <a:t> </a:t>
            </a:r>
            <a:r>
              <a:rPr lang="en-US" sz="1200" dirty="0" err="1"/>
              <a:t>vụ</a:t>
            </a:r>
            <a:r>
              <a:rPr lang="en-US" sz="1200" dirty="0"/>
              <a:t> </a:t>
            </a:r>
            <a:r>
              <a:rPr lang="en-US" sz="1200" dirty="0" err="1"/>
              <a:t>làm</a:t>
            </a:r>
            <a:r>
              <a:rPr lang="en-US" sz="1200" dirty="0"/>
              <a:t> </a:t>
            </a:r>
            <a:r>
              <a:rPr lang="en-US" sz="1200" dirty="0" err="1"/>
              <a:t>trung</a:t>
            </a:r>
            <a:r>
              <a:rPr lang="en-US" sz="1200" dirty="0"/>
              <a:t> </a:t>
            </a:r>
            <a:r>
              <a:rPr lang="en-US" sz="1200" dirty="0" err="1"/>
              <a:t>gian</a:t>
            </a:r>
            <a:r>
              <a:rPr lang="en-US" sz="1200" dirty="0"/>
              <a:t> </a:t>
            </a:r>
            <a:r>
              <a:rPr lang="en-US" sz="1200" dirty="0" err="1"/>
              <a:t>nhận</a:t>
            </a:r>
            <a:r>
              <a:rPr lang="en-US" sz="1200" dirty="0"/>
              <a:t>/ </a:t>
            </a:r>
            <a:r>
              <a:rPr lang="en-US" sz="1200" dirty="0" err="1"/>
              <a:t>phát</a:t>
            </a:r>
            <a:r>
              <a:rPr lang="en-US" sz="1200" dirty="0"/>
              <a:t> </a:t>
            </a:r>
            <a:r>
              <a:rPr lang="en-US" sz="1200" dirty="0" err="1"/>
              <a:t>sóng</a:t>
            </a:r>
            <a:r>
              <a:rPr lang="en-US" sz="1200" dirty="0"/>
              <a:t> radio </a:t>
            </a:r>
            <a:r>
              <a:rPr lang="en-US" sz="1200" dirty="0" err="1"/>
              <a:t>giữa</a:t>
            </a:r>
            <a:r>
              <a:rPr lang="en-US" sz="1200" dirty="0"/>
              <a:t> </a:t>
            </a:r>
            <a:r>
              <a:rPr lang="en-US" sz="1200" dirty="0" err="1"/>
              <a:t>đầu</a:t>
            </a:r>
            <a:r>
              <a:rPr lang="en-US" sz="1200" dirty="0"/>
              <a:t> </a:t>
            </a:r>
            <a:r>
              <a:rPr lang="en-US" sz="1200" dirty="0" err="1"/>
              <a:t>đọc</a:t>
            </a:r>
            <a:r>
              <a:rPr lang="en-US" sz="1200" dirty="0"/>
              <a:t> </a:t>
            </a:r>
            <a:r>
              <a:rPr lang="en-US" sz="1200" dirty="0" err="1"/>
              <a:t>thẻ</a:t>
            </a:r>
            <a:r>
              <a:rPr lang="en-US" sz="1200" dirty="0"/>
              <a:t> </a:t>
            </a:r>
            <a:r>
              <a:rPr lang="en-US" sz="1200" dirty="0" err="1"/>
              <a:t>và</a:t>
            </a:r>
            <a:r>
              <a:rPr lang="en-US" sz="1200" dirty="0"/>
              <a:t> con chip </a:t>
            </a:r>
            <a:r>
              <a:rPr lang="en-US" sz="1200" dirty="0" err="1"/>
              <a:t>trên</a:t>
            </a:r>
            <a:r>
              <a:rPr lang="en-US" sz="1200" dirty="0"/>
              <a:t> </a:t>
            </a:r>
            <a:r>
              <a:rPr lang="en-US" sz="1200" dirty="0" err="1"/>
              <a:t>thẻ</a:t>
            </a:r>
            <a:r>
              <a:rPr lang="en-US" sz="1200" dirty="0"/>
              <a:t>. </a:t>
            </a:r>
            <a:r>
              <a:rPr lang="en-US" sz="1200" dirty="0" err="1"/>
              <a:t>Trong</a:t>
            </a:r>
            <a:r>
              <a:rPr lang="en-US" sz="1200" dirty="0"/>
              <a:t> </a:t>
            </a:r>
            <a:r>
              <a:rPr lang="en-US" sz="1200" dirty="0" err="1"/>
              <a:t>sóng</a:t>
            </a:r>
            <a:r>
              <a:rPr lang="en-US" sz="1200" dirty="0"/>
              <a:t> Radio </a:t>
            </a:r>
            <a:r>
              <a:rPr lang="en-US" sz="1200" dirty="0" err="1"/>
              <a:t>này</a:t>
            </a:r>
            <a:r>
              <a:rPr lang="en-US" sz="1200" dirty="0"/>
              <a:t> </a:t>
            </a:r>
            <a:r>
              <a:rPr lang="en-US" sz="1200" dirty="0" err="1"/>
              <a:t>sẽ</a:t>
            </a:r>
            <a:r>
              <a:rPr lang="en-US" sz="1200" dirty="0"/>
              <a:t> </a:t>
            </a:r>
            <a:r>
              <a:rPr lang="en-US" sz="1200" dirty="0" err="1"/>
              <a:t>gồm</a:t>
            </a:r>
            <a:r>
              <a:rPr lang="en-US" sz="1200" dirty="0"/>
              <a:t> </a:t>
            </a:r>
            <a:r>
              <a:rPr lang="en-US" sz="1200" dirty="0" err="1"/>
              <a:t>cả</a:t>
            </a:r>
            <a:r>
              <a:rPr lang="en-US" sz="1200" dirty="0"/>
              <a:t> </a:t>
            </a:r>
            <a:r>
              <a:rPr lang="en-US" sz="1200" dirty="0" err="1"/>
              <a:t>dữ</a:t>
            </a:r>
            <a:r>
              <a:rPr lang="en-US" sz="1200" dirty="0"/>
              <a:t> </a:t>
            </a:r>
            <a:r>
              <a:rPr lang="en-US" sz="1200" dirty="0" err="1"/>
              <a:t>liệu</a:t>
            </a:r>
            <a:r>
              <a:rPr lang="en-US" sz="1200" dirty="0"/>
              <a:t> </a:t>
            </a:r>
            <a:r>
              <a:rPr lang="en-US" sz="1200" dirty="0" err="1"/>
              <a:t>và</a:t>
            </a:r>
            <a:r>
              <a:rPr lang="en-US" sz="1200" dirty="0"/>
              <a:t> </a:t>
            </a:r>
            <a:r>
              <a:rPr lang="en-US" sz="1200" dirty="0" err="1"/>
              <a:t>nguồn</a:t>
            </a:r>
            <a:r>
              <a:rPr lang="en-US" sz="1200" dirty="0"/>
              <a:t> </a:t>
            </a:r>
            <a:r>
              <a:rPr lang="en-US" sz="1200" dirty="0" err="1"/>
              <a:t>cho</a:t>
            </a:r>
            <a:r>
              <a:rPr lang="en-US" sz="1200" dirty="0"/>
              <a:t> chip </a:t>
            </a:r>
            <a:r>
              <a:rPr lang="en-US" sz="1200" dirty="0" err="1"/>
              <a:t>hoạt</a:t>
            </a:r>
            <a:r>
              <a:rPr lang="en-US" sz="1200" dirty="0"/>
              <a:t> </a:t>
            </a:r>
            <a:r>
              <a:rPr lang="en-US" sz="1200" dirty="0" err="1"/>
              <a:t>động</a:t>
            </a:r>
            <a:r>
              <a:rPr lang="en-US" sz="1200" dirty="0"/>
              <a:t>.</a:t>
            </a:r>
          </a:p>
          <a:p>
            <a:pPr marL="285750" indent="-285750" algn="just">
              <a:lnSpc>
                <a:spcPct val="130000"/>
              </a:lnSpc>
              <a:buFont typeface="Wingdings" panose="05000000000000000000" pitchFamily="2" charset="2"/>
              <a:buChar char="q"/>
            </a:pPr>
            <a:r>
              <a:rPr lang="en-US" sz="1200" b="1" dirty="0" err="1"/>
              <a:t>Chỉ</a:t>
            </a:r>
            <a:r>
              <a:rPr lang="en-US" sz="1200" b="1" dirty="0"/>
              <a:t> </a:t>
            </a:r>
            <a:r>
              <a:rPr lang="en-US" sz="1200" b="1" dirty="0" err="1"/>
              <a:t>cần</a:t>
            </a:r>
            <a:r>
              <a:rPr lang="en-US" sz="1200" b="1" dirty="0"/>
              <a:t> </a:t>
            </a:r>
            <a:r>
              <a:rPr lang="en-US" sz="1200" b="1" dirty="0" err="1"/>
              <a:t>chạm</a:t>
            </a:r>
            <a:r>
              <a:rPr lang="en-US" sz="1200" b="1" dirty="0"/>
              <a:t> </a:t>
            </a:r>
            <a:r>
              <a:rPr lang="en-US" sz="1200" b="1" dirty="0" err="1"/>
              <a:t>để</a:t>
            </a:r>
            <a:r>
              <a:rPr lang="en-US" sz="1200" b="1" dirty="0"/>
              <a:t> </a:t>
            </a:r>
            <a:r>
              <a:rPr lang="en-US" sz="1200" b="1" dirty="0" err="1"/>
              <a:t>thanh</a:t>
            </a:r>
            <a:r>
              <a:rPr lang="en-US" sz="1200" b="1" dirty="0"/>
              <a:t> </a:t>
            </a:r>
            <a:r>
              <a:rPr lang="en-US" sz="1200" b="1" dirty="0" err="1"/>
              <a:t>toán</a:t>
            </a:r>
            <a:r>
              <a:rPr lang="en-US" sz="1200" b="1" dirty="0"/>
              <a:t> – </a:t>
            </a:r>
            <a:r>
              <a:rPr lang="en-US" sz="1200" b="1" dirty="0" err="1"/>
              <a:t>không</a:t>
            </a:r>
            <a:r>
              <a:rPr lang="en-US" sz="1200" b="1" dirty="0"/>
              <a:t> </a:t>
            </a:r>
            <a:r>
              <a:rPr lang="en-US" sz="1200" b="1" dirty="0" err="1"/>
              <a:t>cần</a:t>
            </a:r>
            <a:r>
              <a:rPr lang="en-US" sz="1200" b="1" dirty="0"/>
              <a:t> </a:t>
            </a:r>
            <a:r>
              <a:rPr lang="en-US" sz="1200" b="1" dirty="0" err="1"/>
              <a:t>ký</a:t>
            </a:r>
            <a:r>
              <a:rPr lang="en-US" sz="1200" b="1" dirty="0"/>
              <a:t> </a:t>
            </a:r>
            <a:r>
              <a:rPr lang="en-US" sz="1200" b="1" dirty="0" err="1"/>
              <a:t>biên</a:t>
            </a:r>
            <a:r>
              <a:rPr lang="en-US" sz="1200" b="1" dirty="0"/>
              <a:t> </a:t>
            </a:r>
            <a:r>
              <a:rPr lang="en-US" sz="1200" b="1" dirty="0" err="1"/>
              <a:t>lai</a:t>
            </a:r>
            <a:r>
              <a:rPr lang="en-US" sz="1200" b="1" dirty="0"/>
              <a:t> </a:t>
            </a:r>
            <a:r>
              <a:rPr lang="en-US" sz="1200" b="1" dirty="0" err="1"/>
              <a:t>giao</a:t>
            </a:r>
            <a:r>
              <a:rPr lang="en-US" sz="1200" b="1" dirty="0"/>
              <a:t> </a:t>
            </a:r>
            <a:r>
              <a:rPr lang="en-US" sz="1200" b="1" dirty="0" err="1"/>
              <a:t>dịch</a:t>
            </a:r>
            <a:r>
              <a:rPr lang="en-US" sz="1200" b="1" dirty="0"/>
              <a:t> - </a:t>
            </a:r>
            <a:r>
              <a:rPr lang="en-US" sz="1200" b="1" dirty="0" err="1"/>
              <a:t>Tốc</a:t>
            </a:r>
            <a:r>
              <a:rPr lang="en-US" sz="1200" b="1" dirty="0"/>
              <a:t> </a:t>
            </a:r>
            <a:r>
              <a:rPr lang="en-US" sz="1200" b="1" dirty="0" err="1"/>
              <a:t>độ</a:t>
            </a:r>
            <a:r>
              <a:rPr lang="en-US" sz="1200" b="1" dirty="0"/>
              <a:t> </a:t>
            </a:r>
            <a:r>
              <a:rPr lang="en-US" sz="1200" b="1" dirty="0" err="1"/>
              <a:t>xử</a:t>
            </a:r>
            <a:r>
              <a:rPr lang="en-US" sz="1200" b="1" dirty="0"/>
              <a:t> </a:t>
            </a:r>
            <a:r>
              <a:rPr lang="en-US" sz="1200" b="1" dirty="0" err="1"/>
              <a:t>lý</a:t>
            </a:r>
            <a:r>
              <a:rPr lang="en-US" sz="1200" b="1" dirty="0"/>
              <a:t> </a:t>
            </a:r>
            <a:r>
              <a:rPr lang="en-US" sz="1200" b="1" dirty="0" err="1"/>
              <a:t>nhanh</a:t>
            </a:r>
            <a:r>
              <a:rPr lang="en-US" sz="1200" b="1" dirty="0"/>
              <a:t> </a:t>
            </a:r>
            <a:r>
              <a:rPr lang="en-US" sz="1200" b="1" dirty="0" err="1"/>
              <a:t>hơn</a:t>
            </a:r>
            <a:r>
              <a:rPr lang="en-US" sz="1200" b="1" dirty="0"/>
              <a:t> </a:t>
            </a:r>
            <a:r>
              <a:rPr lang="en-US" sz="1200" b="1" dirty="0" err="1"/>
              <a:t>thẻ</a:t>
            </a:r>
            <a:r>
              <a:rPr lang="en-US" sz="1200" b="1" dirty="0"/>
              <a:t> </a:t>
            </a:r>
            <a:r>
              <a:rPr lang="en-US" sz="1200" b="1" dirty="0" err="1"/>
              <a:t>tiếp</a:t>
            </a:r>
            <a:r>
              <a:rPr lang="en-US" sz="1200" b="1" dirty="0"/>
              <a:t> </a:t>
            </a:r>
            <a:r>
              <a:rPr lang="en-US" sz="1200" b="1" dirty="0" err="1"/>
              <a:t>xúc</a:t>
            </a:r>
            <a:r>
              <a:rPr lang="en-US" sz="1200" dirty="0"/>
              <a:t>.</a:t>
            </a:r>
          </a:p>
          <a:p>
            <a:pPr marL="285750" indent="-285750" algn="just">
              <a:lnSpc>
                <a:spcPct val="130000"/>
              </a:lnSpc>
              <a:buFont typeface="Wingdings" panose="05000000000000000000" pitchFamily="2" charset="2"/>
              <a:buChar char="q"/>
            </a:pPr>
            <a:r>
              <a:rPr lang="en-US" sz="1200" dirty="0"/>
              <a:t>Ra </a:t>
            </a:r>
            <a:r>
              <a:rPr lang="en-US" sz="1200" dirty="0" err="1"/>
              <a:t>đời</a:t>
            </a:r>
            <a:r>
              <a:rPr lang="en-US" sz="1200" dirty="0"/>
              <a:t> </a:t>
            </a:r>
            <a:r>
              <a:rPr lang="en-US" sz="1200" dirty="0" err="1"/>
              <a:t>từ</a:t>
            </a:r>
            <a:r>
              <a:rPr lang="en-US" sz="1200" dirty="0"/>
              <a:t> </a:t>
            </a:r>
            <a:r>
              <a:rPr lang="en-US" sz="1200" dirty="0" err="1"/>
              <a:t>năm</a:t>
            </a:r>
            <a:r>
              <a:rPr lang="en-US" sz="1200" dirty="0"/>
              <a:t> 2006 </a:t>
            </a:r>
            <a:r>
              <a:rPr lang="en-US" sz="1200" dirty="0" err="1"/>
              <a:t>nhưng</a:t>
            </a:r>
            <a:r>
              <a:rPr lang="en-US" sz="1200" dirty="0"/>
              <a:t> </a:t>
            </a:r>
            <a:r>
              <a:rPr lang="en-US" sz="1200" dirty="0" err="1"/>
              <a:t>tới</a:t>
            </a:r>
            <a:r>
              <a:rPr lang="en-US" sz="1200" dirty="0"/>
              <a:t> 2016 </a:t>
            </a:r>
            <a:r>
              <a:rPr lang="en-US" sz="1200" dirty="0" err="1"/>
              <a:t>loại</a:t>
            </a:r>
            <a:r>
              <a:rPr lang="en-US" sz="1200" dirty="0"/>
              <a:t> </a:t>
            </a:r>
            <a:r>
              <a:rPr lang="en-US" sz="1200" dirty="0" err="1"/>
              <a:t>thẻ</a:t>
            </a:r>
            <a:r>
              <a:rPr lang="en-US" sz="1200" dirty="0"/>
              <a:t> </a:t>
            </a:r>
            <a:r>
              <a:rPr lang="en-US" sz="1200" dirty="0" err="1"/>
              <a:t>này</a:t>
            </a:r>
            <a:r>
              <a:rPr lang="en-US" sz="1200" dirty="0"/>
              <a:t> </a:t>
            </a:r>
            <a:r>
              <a:rPr lang="en-US" sz="1200" dirty="0" err="1"/>
              <a:t>mới</a:t>
            </a:r>
            <a:r>
              <a:rPr lang="en-US" sz="1200" dirty="0"/>
              <a:t> </a:t>
            </a:r>
            <a:r>
              <a:rPr lang="en-US" sz="1200" dirty="0" err="1"/>
              <a:t>được</a:t>
            </a:r>
            <a:r>
              <a:rPr lang="en-US" sz="1200" dirty="0"/>
              <a:t> </a:t>
            </a:r>
            <a:r>
              <a:rPr lang="en-US" sz="1200" dirty="0" err="1"/>
              <a:t>biết</a:t>
            </a:r>
            <a:r>
              <a:rPr lang="en-US" sz="1200" dirty="0"/>
              <a:t> </a:t>
            </a:r>
            <a:r>
              <a:rPr lang="en-US" sz="1200" dirty="0" err="1"/>
              <a:t>đến</a:t>
            </a:r>
            <a:r>
              <a:rPr lang="en-US" sz="1200" dirty="0"/>
              <a:t> </a:t>
            </a:r>
            <a:r>
              <a:rPr lang="en-US" sz="1200" dirty="0" err="1"/>
              <a:t>rộng</a:t>
            </a:r>
            <a:r>
              <a:rPr lang="en-US" sz="1200" dirty="0"/>
              <a:t> </a:t>
            </a:r>
            <a:r>
              <a:rPr lang="en-US" sz="1200" dirty="0" err="1"/>
              <a:t>rãi</a:t>
            </a:r>
            <a:r>
              <a:rPr lang="en-US" sz="1200" dirty="0"/>
              <a:t> </a:t>
            </a:r>
            <a:r>
              <a:rPr lang="en-US" sz="1200" dirty="0" err="1"/>
              <a:t>và</a:t>
            </a:r>
            <a:r>
              <a:rPr lang="en-US" sz="1200" dirty="0"/>
              <a:t> </a:t>
            </a:r>
            <a:r>
              <a:rPr lang="en-US" sz="1200" dirty="0" err="1"/>
              <a:t>được</a:t>
            </a:r>
            <a:r>
              <a:rPr lang="en-US" sz="1200" dirty="0"/>
              <a:t> </a:t>
            </a:r>
            <a:r>
              <a:rPr lang="en-US" sz="1200" dirty="0" err="1"/>
              <a:t>các</a:t>
            </a:r>
            <a:r>
              <a:rPr lang="en-US" sz="1200" dirty="0"/>
              <a:t> NH </a:t>
            </a:r>
            <a:r>
              <a:rPr lang="en-US" sz="1200" dirty="0" err="1"/>
              <a:t>đầu</a:t>
            </a:r>
            <a:r>
              <a:rPr lang="en-US" sz="1200" dirty="0"/>
              <a:t> </a:t>
            </a:r>
            <a:r>
              <a:rPr lang="en-US" sz="1200" dirty="0" err="1"/>
              <a:t>tư</a:t>
            </a:r>
            <a:r>
              <a:rPr lang="en-US" sz="1200" dirty="0"/>
              <a:t> </a:t>
            </a:r>
            <a:r>
              <a:rPr lang="en-US" sz="1200" dirty="0" err="1"/>
              <a:t>phát</a:t>
            </a:r>
            <a:r>
              <a:rPr lang="en-US" sz="1200" dirty="0"/>
              <a:t> </a:t>
            </a:r>
            <a:r>
              <a:rPr lang="en-US" sz="1200" dirty="0" err="1"/>
              <a:t>triển</a:t>
            </a:r>
            <a:r>
              <a:rPr lang="en-US" sz="1200" dirty="0"/>
              <a:t> </a:t>
            </a:r>
            <a:r>
              <a:rPr lang="en-US" sz="1200" dirty="0" err="1"/>
              <a:t>cho</a:t>
            </a:r>
            <a:r>
              <a:rPr lang="en-US" sz="1200" dirty="0"/>
              <a:t> </a:t>
            </a:r>
            <a:r>
              <a:rPr lang="en-US" sz="1200" dirty="0" err="1"/>
              <a:t>mạng</a:t>
            </a:r>
            <a:r>
              <a:rPr lang="en-US" sz="1200" dirty="0"/>
              <a:t> </a:t>
            </a:r>
            <a:r>
              <a:rPr lang="en-US" sz="1200" dirty="0" err="1"/>
              <a:t>lưới</a:t>
            </a:r>
            <a:r>
              <a:rPr lang="en-US" sz="1200" dirty="0"/>
              <a:t> </a:t>
            </a:r>
            <a:r>
              <a:rPr lang="en-US" sz="1200" dirty="0" err="1"/>
              <a:t>chấp</a:t>
            </a:r>
            <a:r>
              <a:rPr lang="en-US" sz="1200" dirty="0"/>
              <a:t> </a:t>
            </a:r>
            <a:r>
              <a:rPr lang="en-US" sz="1200" dirty="0" err="1"/>
              <a:t>nhận</a:t>
            </a:r>
            <a:r>
              <a:rPr lang="en-US" sz="1200" dirty="0"/>
              <a:t> (EDC </a:t>
            </a:r>
            <a:r>
              <a:rPr lang="en-US" sz="1200" dirty="0" err="1"/>
              <a:t>có</a:t>
            </a:r>
            <a:r>
              <a:rPr lang="en-US" sz="1200" dirty="0"/>
              <a:t> NFC). </a:t>
            </a:r>
          </a:p>
          <a:p>
            <a:pPr marL="285750" indent="-285750" algn="just">
              <a:lnSpc>
                <a:spcPct val="130000"/>
              </a:lnSpc>
              <a:buFont typeface="Wingdings" panose="05000000000000000000" pitchFamily="2" charset="2"/>
              <a:buChar char="q"/>
            </a:pPr>
            <a:r>
              <a:rPr lang="en-US" sz="1200" dirty="0" err="1"/>
              <a:t>Thẻ</a:t>
            </a:r>
            <a:r>
              <a:rPr lang="en-US" sz="1200" baseline="0" dirty="0"/>
              <a:t> </a:t>
            </a:r>
            <a:r>
              <a:rPr lang="en-US" sz="1200" baseline="0" dirty="0" err="1"/>
              <a:t>Contactless</a:t>
            </a:r>
            <a:r>
              <a:rPr lang="en-US" sz="1200" baseline="0" dirty="0"/>
              <a:t> </a:t>
            </a:r>
            <a:r>
              <a:rPr lang="en-US" sz="1200" baseline="0" dirty="0" err="1"/>
              <a:t>có</a:t>
            </a:r>
            <a:r>
              <a:rPr lang="en-US" sz="1200" baseline="0" dirty="0"/>
              <a:t> </a:t>
            </a:r>
            <a:r>
              <a:rPr lang="en-US" sz="1200" baseline="0" dirty="0" err="1"/>
              <a:t>tính</a:t>
            </a:r>
            <a:r>
              <a:rPr lang="en-US" sz="1200" baseline="0" dirty="0"/>
              <a:t> </a:t>
            </a:r>
            <a:r>
              <a:rPr lang="en-US" sz="1200" baseline="0" dirty="0" err="1"/>
              <a:t>ứng</a:t>
            </a:r>
            <a:r>
              <a:rPr lang="en-US" sz="1200" baseline="0" dirty="0"/>
              <a:t> </a:t>
            </a:r>
            <a:r>
              <a:rPr lang="en-US" sz="1200" baseline="0" dirty="0" err="1"/>
              <a:t>dụng</a:t>
            </a:r>
            <a:r>
              <a:rPr lang="en-US" sz="1200" baseline="0" dirty="0"/>
              <a:t> </a:t>
            </a:r>
            <a:r>
              <a:rPr lang="en-US" sz="1200" baseline="0" dirty="0" err="1"/>
              <a:t>rất</a:t>
            </a:r>
            <a:r>
              <a:rPr lang="en-US" sz="1200" baseline="0" dirty="0"/>
              <a:t> </a:t>
            </a:r>
            <a:r>
              <a:rPr lang="en-US" sz="1200" baseline="0" dirty="0" err="1"/>
              <a:t>cao</a:t>
            </a:r>
            <a:r>
              <a:rPr lang="en-US" sz="1200" baseline="0" dirty="0"/>
              <a:t>, </a:t>
            </a:r>
            <a:r>
              <a:rPr lang="en-US" sz="1200" baseline="0" dirty="0" err="1"/>
              <a:t>ngoài</a:t>
            </a:r>
            <a:r>
              <a:rPr lang="en-US" sz="1200" baseline="0" dirty="0"/>
              <a:t> </a:t>
            </a:r>
            <a:r>
              <a:rPr lang="en-US" sz="1200" baseline="0" dirty="0" err="1"/>
              <a:t>thẻ</a:t>
            </a:r>
            <a:r>
              <a:rPr lang="en-US" sz="1200" baseline="0" dirty="0"/>
              <a:t> NH </a:t>
            </a:r>
            <a:r>
              <a:rPr lang="en-US" sz="1200" baseline="0" dirty="0" err="1"/>
              <a:t>được</a:t>
            </a:r>
            <a:r>
              <a:rPr lang="en-US" sz="1200" baseline="0" dirty="0"/>
              <a:t> </a:t>
            </a:r>
            <a:r>
              <a:rPr lang="en-US" sz="1200" baseline="0" dirty="0" err="1"/>
              <a:t>tích</a:t>
            </a:r>
            <a:r>
              <a:rPr lang="en-US" sz="1200" baseline="0" dirty="0"/>
              <a:t> </a:t>
            </a:r>
            <a:r>
              <a:rPr lang="en-US" sz="1200" baseline="0" dirty="0" err="1"/>
              <a:t>hợp</a:t>
            </a:r>
            <a:r>
              <a:rPr lang="en-US" sz="1200" baseline="0" dirty="0"/>
              <a:t> </a:t>
            </a:r>
            <a:r>
              <a:rPr lang="en-US" sz="1200" baseline="0" dirty="0" err="1"/>
              <a:t>công</a:t>
            </a:r>
            <a:r>
              <a:rPr lang="en-US" sz="1200" baseline="0" dirty="0"/>
              <a:t> </a:t>
            </a:r>
            <a:r>
              <a:rPr lang="en-US" sz="1200" baseline="0" dirty="0" err="1"/>
              <a:t>nghệ</a:t>
            </a:r>
            <a:r>
              <a:rPr lang="en-US" sz="1200" baseline="0" dirty="0"/>
              <a:t> </a:t>
            </a:r>
            <a:r>
              <a:rPr lang="en-US" sz="1200" baseline="0" dirty="0" err="1"/>
              <a:t>này</a:t>
            </a:r>
            <a:r>
              <a:rPr lang="en-US" sz="1200" baseline="0" dirty="0"/>
              <a:t>, </a:t>
            </a:r>
            <a:r>
              <a:rPr lang="en-US" sz="1200" baseline="0" dirty="0" err="1"/>
              <a:t>thẻ</a:t>
            </a:r>
            <a:r>
              <a:rPr lang="en-US" sz="1200" baseline="0" dirty="0"/>
              <a:t> </a:t>
            </a:r>
            <a:r>
              <a:rPr lang="en-US" sz="1200" baseline="0" dirty="0" err="1"/>
              <a:t>contactless</a:t>
            </a:r>
            <a:r>
              <a:rPr lang="en-US" sz="1200" baseline="0" dirty="0"/>
              <a:t> </a:t>
            </a:r>
            <a:r>
              <a:rPr lang="en-US" sz="1200" baseline="0" dirty="0" err="1"/>
              <a:t>đặc</a:t>
            </a:r>
            <a:r>
              <a:rPr lang="en-US" sz="1200" baseline="0" dirty="0"/>
              <a:t> </a:t>
            </a:r>
            <a:r>
              <a:rPr lang="en-US" sz="1200" baseline="0" dirty="0" err="1"/>
              <a:t>biệt</a:t>
            </a:r>
            <a:r>
              <a:rPr lang="en-US" sz="1200" baseline="0" dirty="0"/>
              <a:t> </a:t>
            </a:r>
            <a:r>
              <a:rPr lang="en-US" sz="1200" baseline="0" dirty="0" err="1"/>
              <a:t>được</a:t>
            </a:r>
            <a:r>
              <a:rPr lang="en-US" sz="1200" baseline="0" dirty="0"/>
              <a:t> </a:t>
            </a:r>
            <a:r>
              <a:rPr lang="en-US" sz="1200" baseline="0" dirty="0" err="1"/>
              <a:t>sử</a:t>
            </a:r>
            <a:r>
              <a:rPr lang="en-US" sz="1200" baseline="0" dirty="0"/>
              <a:t> </a:t>
            </a:r>
            <a:r>
              <a:rPr lang="en-US" sz="1200" baseline="0" dirty="0" err="1"/>
              <a:t>dụng</a:t>
            </a:r>
            <a:r>
              <a:rPr lang="en-US" sz="1200" baseline="0" dirty="0"/>
              <a:t> </a:t>
            </a:r>
            <a:r>
              <a:rPr lang="en-US" sz="1200" baseline="0" dirty="0" err="1"/>
              <a:t>nhiều</a:t>
            </a:r>
            <a:r>
              <a:rPr lang="en-US" sz="1200" baseline="0" dirty="0"/>
              <a:t> </a:t>
            </a:r>
            <a:r>
              <a:rPr lang="en-US" sz="1200" baseline="0" dirty="0" err="1"/>
              <a:t>trong</a:t>
            </a:r>
            <a:r>
              <a:rPr lang="en-US" sz="1200" baseline="0" dirty="0"/>
              <a:t>  </a:t>
            </a:r>
            <a:r>
              <a:rPr lang="en-US" sz="1200" dirty="0" err="1"/>
              <a:t>giao</a:t>
            </a:r>
            <a:r>
              <a:rPr lang="en-US" sz="1200" dirty="0"/>
              <a:t> </a:t>
            </a:r>
            <a:r>
              <a:rPr lang="en-US" sz="1200" dirty="0" err="1"/>
              <a:t>thông</a:t>
            </a:r>
            <a:r>
              <a:rPr lang="en-US" sz="1200" dirty="0"/>
              <a:t> </a:t>
            </a:r>
            <a:r>
              <a:rPr lang="en-US" sz="1200" dirty="0" err="1"/>
              <a:t>công</a:t>
            </a:r>
            <a:r>
              <a:rPr lang="en-US" sz="1200" dirty="0"/>
              <a:t> </a:t>
            </a:r>
            <a:r>
              <a:rPr lang="en-US" sz="1200" dirty="0" err="1"/>
              <a:t>cộng</a:t>
            </a:r>
            <a:r>
              <a:rPr lang="en-US" sz="1200" dirty="0"/>
              <a:t> ở </a:t>
            </a:r>
            <a:r>
              <a:rPr lang="en-US" sz="1200" dirty="0" err="1"/>
              <a:t>các</a:t>
            </a:r>
            <a:r>
              <a:rPr lang="en-US" sz="1200" dirty="0"/>
              <a:t> </a:t>
            </a:r>
            <a:r>
              <a:rPr lang="en-US" sz="1200" dirty="0" err="1"/>
              <a:t>nước</a:t>
            </a:r>
            <a:r>
              <a:rPr lang="en-US" sz="1200" dirty="0"/>
              <a:t> </a:t>
            </a:r>
            <a:r>
              <a:rPr lang="en-US" sz="1200" dirty="0" err="1"/>
              <a:t>phát</a:t>
            </a:r>
            <a:r>
              <a:rPr lang="en-US" sz="1200" dirty="0"/>
              <a:t> </a:t>
            </a:r>
            <a:r>
              <a:rPr lang="en-US" sz="1200" dirty="0" err="1"/>
              <a:t>triển</a:t>
            </a:r>
            <a:r>
              <a:rPr lang="en-US" sz="1200" baseline="0" dirty="0"/>
              <a:t> </a:t>
            </a:r>
            <a:r>
              <a:rPr lang="en-US" sz="1200" baseline="0" dirty="0" err="1"/>
              <a:t>như</a:t>
            </a:r>
            <a:r>
              <a:rPr lang="en-US" sz="1200" baseline="0" dirty="0"/>
              <a:t> </a:t>
            </a:r>
            <a:r>
              <a:rPr lang="en-US" sz="1200" baseline="0" dirty="0" err="1"/>
              <a:t>các</a:t>
            </a:r>
            <a:r>
              <a:rPr lang="en-US" sz="1200" baseline="0" dirty="0"/>
              <a:t> </a:t>
            </a:r>
            <a:r>
              <a:rPr lang="en-US" sz="1200" baseline="0" dirty="0" err="1"/>
              <a:t>nước</a:t>
            </a:r>
            <a:r>
              <a:rPr lang="en-US" sz="1200" baseline="0" dirty="0"/>
              <a:t> </a:t>
            </a:r>
            <a:r>
              <a:rPr lang="en-US" sz="1200" baseline="0" dirty="0" err="1"/>
              <a:t>châu</a:t>
            </a:r>
            <a:r>
              <a:rPr lang="en-US" sz="1200" baseline="0" dirty="0"/>
              <a:t> </a:t>
            </a:r>
            <a:r>
              <a:rPr lang="en-US" sz="1200" baseline="0" dirty="0" err="1"/>
              <a:t>Âu</a:t>
            </a:r>
            <a:r>
              <a:rPr lang="en-US" sz="1200" baseline="0" dirty="0"/>
              <a:t>, </a:t>
            </a:r>
            <a:r>
              <a:rPr lang="en-US" sz="1200" baseline="0" dirty="0" err="1"/>
              <a:t>châu</a:t>
            </a:r>
            <a:r>
              <a:rPr lang="en-US" sz="1200" baseline="0" dirty="0"/>
              <a:t> </a:t>
            </a:r>
            <a:r>
              <a:rPr lang="en-US" sz="1200" baseline="0" dirty="0" err="1"/>
              <a:t>Mỹ</a:t>
            </a:r>
            <a:r>
              <a:rPr lang="en-US" sz="1200" baseline="0" dirty="0"/>
              <a:t>, </a:t>
            </a:r>
            <a:r>
              <a:rPr lang="en-US" sz="1200" baseline="0" dirty="0" err="1"/>
              <a:t>Hàn</a:t>
            </a:r>
            <a:r>
              <a:rPr lang="en-US" sz="1200" baseline="0" dirty="0"/>
              <a:t> </a:t>
            </a:r>
            <a:r>
              <a:rPr lang="en-US" sz="1200" baseline="0" dirty="0" err="1"/>
              <a:t>Quốc</a:t>
            </a:r>
            <a:r>
              <a:rPr lang="en-US" sz="1200" baseline="0" dirty="0"/>
              <a:t>, </a:t>
            </a:r>
            <a:r>
              <a:rPr lang="en-US" sz="1200" baseline="0" dirty="0" err="1"/>
              <a:t>Nhật</a:t>
            </a:r>
            <a:r>
              <a:rPr lang="en-US" sz="1200" baseline="0" dirty="0"/>
              <a:t> </a:t>
            </a:r>
            <a:r>
              <a:rPr lang="en-US" sz="1200" baseline="0" dirty="0" err="1"/>
              <a:t>Bản</a:t>
            </a:r>
            <a:r>
              <a:rPr lang="en-US" sz="1200" baseline="0" dirty="0"/>
              <a:t>...</a:t>
            </a:r>
            <a:endParaRPr lang="en-US" sz="1200" dirty="0"/>
          </a:p>
          <a:p>
            <a:endParaRPr lang="en-US" sz="1200" dirty="0">
              <a:latin typeface="Arial" charset="0"/>
              <a:ea typeface="Arial" charset="0"/>
              <a:cs typeface="Arial" charset="0"/>
            </a:endParaRPr>
          </a:p>
        </p:txBody>
      </p:sp>
      <p:sp>
        <p:nvSpPr>
          <p:cNvPr id="4" name="Slide Number Placeholder 3"/>
          <p:cNvSpPr>
            <a:spLocks noGrp="1"/>
          </p:cNvSpPr>
          <p:nvPr>
            <p:ph type="sldNum" sz="quarter" idx="10"/>
          </p:nvPr>
        </p:nvSpPr>
        <p:spPr>
          <a:xfrm>
            <a:off x="3970338" y="8829675"/>
            <a:ext cx="3038475" cy="465138"/>
          </a:xfrm>
          <a:prstGeom prst="rect">
            <a:avLst/>
          </a:prstGeom>
        </p:spPr>
        <p:txBody>
          <a:bodyPr/>
          <a:lstStyle/>
          <a:p>
            <a:fld id="{393696E4-7AAC-4BD8-B95F-AC5E2F1A66AC}" type="slidenum">
              <a:rPr lang="en-US" smtClean="0"/>
              <a:pPr/>
              <a:t>15</a:t>
            </a:fld>
            <a:endParaRPr lang="en-US" dirty="0"/>
          </a:p>
        </p:txBody>
      </p:sp>
    </p:spTree>
    <p:extLst>
      <p:ext uri="{BB962C8B-B14F-4D97-AF65-F5344CB8AC3E}">
        <p14:creationId xmlns:p14="http://schemas.microsoft.com/office/powerpoint/2010/main" val="3172937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a:noFill/>
          <a:ln w="12700">
            <a:solidFill>
              <a:prstClr val="black"/>
            </a:solidFill>
          </a:ln>
        </p:spPr>
      </p:sp>
      <p:sp>
        <p:nvSpPr>
          <p:cNvPr id="3" name="Notes Placeholder 2"/>
          <p:cNvSpPr>
            <a:spLocks noGrp="1"/>
          </p:cNvSpPr>
          <p:nvPr>
            <p:ph type="body" idx="1"/>
          </p:nvPr>
        </p:nvSpPr>
        <p:spPr>
          <a:xfrm>
            <a:off x="701675" y="4416425"/>
            <a:ext cx="5607050" cy="4183063"/>
          </a:xfrm>
          <a:prstGeom prst="rect">
            <a:avLst/>
          </a:prstGeom>
        </p:spPr>
        <p:txBody>
          <a:bodyPr/>
          <a:lstStyle/>
          <a:p>
            <a:endParaRPr lang="en-US"/>
          </a:p>
        </p:txBody>
      </p:sp>
    </p:spTree>
    <p:extLst>
      <p:ext uri="{BB962C8B-B14F-4D97-AF65-F5344CB8AC3E}">
        <p14:creationId xmlns:p14="http://schemas.microsoft.com/office/powerpoint/2010/main" val="2724740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72105" name="Title" descr="Text Box: Flysheet heading"/>
          <p:cNvSpPr>
            <a:spLocks noGrp="1" noChangeArrowheads="1"/>
          </p:cNvSpPr>
          <p:nvPr>
            <p:ph type="ctrTitle"/>
          </p:nvPr>
        </p:nvSpPr>
        <p:spPr>
          <a:xfrm>
            <a:off x="1140670" y="2559579"/>
            <a:ext cx="7661423" cy="387217"/>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marL="357188" indent="-357188" algn="l">
              <a:defRPr sz="2400">
                <a:solidFill>
                  <a:schemeClr val="tx1"/>
                </a:solidFill>
                <a:latin typeface="Calibri" panose="020F0502020204030204" pitchFamily="34" charset="0"/>
                <a:ea typeface="+mj-ea"/>
              </a:defRPr>
            </a:lvl1pPr>
          </a:lstStyle>
          <a:p>
            <a:pPr lvl="0"/>
            <a:r>
              <a:rPr lang="en-GB" noProof="0" dirty="0" smtClean="0"/>
              <a:t>Flysheet heading</a:t>
            </a:r>
          </a:p>
        </p:txBody>
      </p:sp>
      <p:sp>
        <p:nvSpPr>
          <p:cNvPr id="772106" name="SubTitle" descr="Text Box: Flysheet subheading"/>
          <p:cNvSpPr>
            <a:spLocks noGrp="1" noChangeArrowheads="1"/>
          </p:cNvSpPr>
          <p:nvPr>
            <p:ph type="subTitle" idx="1"/>
          </p:nvPr>
        </p:nvSpPr>
        <p:spPr>
          <a:xfrm>
            <a:off x="1140670" y="2946796"/>
            <a:ext cx="7661423" cy="3132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lgn="l">
              <a:defRPr sz="2400" b="0">
                <a:solidFill>
                  <a:schemeClr val="tx1"/>
                </a:solidFill>
                <a:latin typeface="Calibri" panose="020F0502020204030204" pitchFamily="34" charset="0"/>
                <a:ea typeface="+mj-ea"/>
              </a:defRPr>
            </a:lvl1pPr>
          </a:lstStyle>
          <a:p>
            <a:pPr lvl="0"/>
            <a:r>
              <a:rPr lang="en-GB" noProof="0" dirty="0" smtClean="0"/>
              <a:t>Flysheet subheading</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671" y="259953"/>
            <a:ext cx="2019300" cy="775618"/>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447079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p:cNvGrpSpPr/>
          <p:nvPr userDrawn="1"/>
        </p:nvGrpSpPr>
        <p:grpSpPr>
          <a:xfrm>
            <a:off x="381000" y="68100"/>
            <a:ext cx="8458200" cy="501676"/>
            <a:chOff x="381000" y="90800"/>
            <a:chExt cx="8458200" cy="668901"/>
          </a:xfrm>
        </p:grpSpPr>
        <p:sp>
          <p:nvSpPr>
            <p:cNvPr id="4" name="TextBox 3"/>
            <p:cNvSpPr txBox="1"/>
            <p:nvPr/>
          </p:nvSpPr>
          <p:spPr>
            <a:xfrm>
              <a:off x="381000" y="90800"/>
              <a:ext cx="8458200" cy="668901"/>
            </a:xfrm>
            <a:prstGeom prst="rect">
              <a:avLst/>
            </a:prstGeom>
            <a:noFill/>
          </p:spPr>
          <p:txBody>
            <a:bodyPr wrap="square" rtlCol="0">
              <a:spAutoFit/>
            </a:bodyPr>
            <a:lstStyle/>
            <a:p>
              <a:pPr algn="l"/>
              <a:endParaRPr lang="en-US" sz="2800" b="1">
                <a:solidFill>
                  <a:schemeClr val="accent1"/>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a:off x="381000" y="643354"/>
              <a:ext cx="8458200" cy="0"/>
            </a:xfrm>
            <a:prstGeom prst="line">
              <a:avLst/>
            </a:prstGeom>
            <a:solidFill>
              <a:schemeClr val="accent1"/>
            </a:solidFill>
            <a:ln w="73025" cap="flat" cmpd="thickThin"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5749012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 name="MessageStatement"/>
          <p:cNvSpPr>
            <a:spLocks noGrp="1" noChangeArrowheads="1"/>
          </p:cNvSpPr>
          <p:nvPr>
            <p:ph type="subTitle" idx="1" hasCustomPrompt="1"/>
          </p:nvPr>
        </p:nvSpPr>
        <p:spPr>
          <a:xfrm>
            <a:off x="449999" y="4234729"/>
            <a:ext cx="8236801" cy="287771"/>
          </a:xfrm>
          <a:solidFill>
            <a:schemeClr val="bg2"/>
          </a:solidFill>
          <a:ln w="6350">
            <a:noFill/>
          </a:ln>
          <a:effectLst>
            <a:glow>
              <a:schemeClr val="accent1">
                <a:alpha val="40000"/>
              </a:schemeClr>
            </a:glow>
            <a:innerShdw blurRad="139700" dist="38100" dir="16200000">
              <a:prstClr val="black">
                <a:alpha val="50000"/>
              </a:prstClr>
            </a:innerShdw>
            <a:softEdge rad="0"/>
          </a:effectLst>
          <a:extLst/>
        </p:spPr>
        <p:txBody>
          <a:bodyPr vert="horz" wrap="square" lIns="91440" tIns="45720" rIns="91440" bIns="36576" numCol="1" anchor="b" anchorCtr="0" compatLnSpc="1">
            <a:prstTxWarp prst="textNoShape">
              <a:avLst/>
            </a:prstTxWarp>
            <a:spAutoFit/>
          </a:bodyPr>
          <a:lstStyle>
            <a:lvl1pPr>
              <a:defRPr lang="en-US" noProof="0" dirty="0" smtClean="0">
                <a:solidFill>
                  <a:schemeClr val="tx1"/>
                </a:solidFill>
                <a:latin typeface="Calibri" panose="020F0502020204030204" pitchFamily="34" charset="0"/>
              </a:defRPr>
            </a:lvl1pPr>
          </a:lstStyle>
          <a:p>
            <a:pPr lvl="0">
              <a:spcBef>
                <a:spcPts val="1254"/>
              </a:spcBef>
            </a:pPr>
            <a:r>
              <a:rPr lang="en-US" noProof="0" dirty="0" smtClean="0"/>
              <a:t>Message statement</a:t>
            </a:r>
          </a:p>
        </p:txBody>
      </p:sp>
      <p:sp>
        <p:nvSpPr>
          <p:cNvPr id="2" name="Title"/>
          <p:cNvSpPr>
            <a:spLocks noGrp="1"/>
          </p:cNvSpPr>
          <p:nvPr>
            <p:ph type="title" hasCustomPrompt="1"/>
          </p:nvPr>
        </p:nvSpPr>
        <p:spPr/>
        <p:txBody>
          <a:bodyPr/>
          <a:lstStyle>
            <a:lvl1pPr>
              <a:defRPr>
                <a:solidFill>
                  <a:schemeClr val="accent1"/>
                </a:solidFill>
                <a:latin typeface="Calibri" panose="020F0502020204030204" pitchFamily="34" charset="0"/>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987370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3" name="Picture 6" descr="C:\Users\lan.tran\Desktop\VCB material\slide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525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733800" y="2293144"/>
            <a:ext cx="3657600" cy="935641"/>
          </a:xfrm>
          <a:prstGeom prst="rect">
            <a:avLst/>
          </a:prstGeom>
        </p:spPr>
        <p:txBody>
          <a:bodyPr anchor="t"/>
          <a:lstStyle>
            <a:lvl1pPr algn="ctr">
              <a:defRPr sz="3200" b="1" cap="none">
                <a:solidFill>
                  <a:schemeClr val="bg1"/>
                </a:solidFill>
                <a:latin typeface="Cambria" pitchFamily="18" charset="0"/>
              </a:defRPr>
            </a:lvl1pPr>
          </a:lstStyle>
          <a:p>
            <a:r>
              <a:rPr lang="en-US" smtClean="0"/>
              <a:t>Click to edit Master title style</a:t>
            </a:r>
            <a:endParaRPr lang="en-US" dirty="0"/>
          </a:p>
        </p:txBody>
      </p:sp>
      <p:sp>
        <p:nvSpPr>
          <p:cNvPr id="5" name="Date Placeholder 3"/>
          <p:cNvSpPr>
            <a:spLocks noGrp="1"/>
          </p:cNvSpPr>
          <p:nvPr>
            <p:ph type="dt" sz="half" idx="10"/>
          </p:nvPr>
        </p:nvSpPr>
        <p:spPr>
          <a:xfrm>
            <a:off x="457200" y="4767263"/>
            <a:ext cx="2133600" cy="273844"/>
          </a:xfrm>
          <a:prstGeom prst="rect">
            <a:avLst/>
          </a:prstGeom>
        </p:spPr>
        <p:txBody>
          <a:bodyPr/>
          <a:lstStyle>
            <a:lvl1pPr>
              <a:defRPr/>
            </a:lvl1pPr>
          </a:lstStyle>
          <a:p>
            <a:pPr>
              <a:defRPr/>
            </a:pPr>
            <a:fld id="{7A939B13-DC67-4ABD-ACE3-ADA6D5994BA7}" type="datetimeFigureOut">
              <a:rPr lang="en-US"/>
              <a:pPr>
                <a:defRPr/>
              </a:pPr>
              <a:t>11/27/2018</a:t>
            </a:fld>
            <a:endParaRPr lang="en-US"/>
          </a:p>
        </p:txBody>
      </p:sp>
      <p:sp>
        <p:nvSpPr>
          <p:cNvPr id="6" name="Footer Placeholder 4"/>
          <p:cNvSpPr>
            <a:spLocks noGrp="1"/>
          </p:cNvSpPr>
          <p:nvPr>
            <p:ph type="ftr" sz="quarter" idx="11"/>
          </p:nvPr>
        </p:nvSpPr>
        <p:spPr>
          <a:xfrm>
            <a:off x="3124200" y="4767263"/>
            <a:ext cx="2895600" cy="273844"/>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553200" y="4767263"/>
            <a:ext cx="2133600" cy="273844"/>
          </a:xfrm>
          <a:prstGeom prst="rect">
            <a:avLst/>
          </a:prstGeom>
        </p:spPr>
        <p:txBody>
          <a:bodyPr/>
          <a:lstStyle>
            <a:lvl1pPr>
              <a:defRPr/>
            </a:lvl1pPr>
          </a:lstStyle>
          <a:p>
            <a:pPr>
              <a:defRPr/>
            </a:pPr>
            <a:fld id="{458A583C-DBBF-4217-B00C-5902ACE37A91}" type="slidenum">
              <a:rPr lang="en-US"/>
              <a:pPr>
                <a:defRPr/>
              </a:pPr>
              <a:t>‹#›</a:t>
            </a:fld>
            <a:endParaRPr lang="en-US"/>
          </a:p>
        </p:txBody>
      </p:sp>
    </p:spTree>
    <p:extLst>
      <p:ext uri="{BB962C8B-B14F-4D97-AF65-F5344CB8AC3E}">
        <p14:creationId xmlns:p14="http://schemas.microsoft.com/office/powerpoint/2010/main" val="1749144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Images and Contents Layout">
    <p:spTree>
      <p:nvGrpSpPr>
        <p:cNvPr id="1" name=""/>
        <p:cNvGrpSpPr/>
        <p:nvPr/>
      </p:nvGrpSpPr>
      <p:grpSpPr>
        <a:xfrm>
          <a:off x="0" y="0"/>
          <a:ext cx="0" cy="0"/>
          <a:chOff x="0" y="0"/>
          <a:chExt cx="0" cy="0"/>
        </a:xfrm>
      </p:grpSpPr>
      <p:sp>
        <p:nvSpPr>
          <p:cNvPr id="4" name="Rectangle 3"/>
          <p:cNvSpPr/>
          <p:nvPr userDrawn="1"/>
        </p:nvSpPr>
        <p:spPr>
          <a:xfrm>
            <a:off x="4572000" y="0"/>
            <a:ext cx="410445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Picture Placeholder 2"/>
          <p:cNvSpPr>
            <a:spLocks noGrp="1"/>
          </p:cNvSpPr>
          <p:nvPr>
            <p:ph type="pic" idx="1" hasCustomPrompt="1"/>
          </p:nvPr>
        </p:nvSpPr>
        <p:spPr>
          <a:xfrm>
            <a:off x="0" y="1995686"/>
            <a:ext cx="9144000" cy="288032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239559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Picture Placeholder 2"/>
          <p:cNvSpPr>
            <a:spLocks noGrp="1"/>
          </p:cNvSpPr>
          <p:nvPr>
            <p:ph type="pic" idx="13" hasCustomPrompt="1"/>
          </p:nvPr>
        </p:nvSpPr>
        <p:spPr>
          <a:xfrm>
            <a:off x="3059900" y="1"/>
            <a:ext cx="30242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4" name="Picture Placeholder 2"/>
          <p:cNvSpPr>
            <a:spLocks noGrp="1"/>
          </p:cNvSpPr>
          <p:nvPr>
            <p:ph type="pic" idx="14" hasCustomPrompt="1"/>
          </p:nvPr>
        </p:nvSpPr>
        <p:spPr>
          <a:xfrm>
            <a:off x="4572100" y="2571750"/>
            <a:ext cx="151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5" name="Picture Placeholder 2"/>
          <p:cNvSpPr>
            <a:spLocks noGrp="1"/>
          </p:cNvSpPr>
          <p:nvPr>
            <p:ph type="pic" idx="15" hasCustomPrompt="1"/>
          </p:nvPr>
        </p:nvSpPr>
        <p:spPr>
          <a:xfrm>
            <a:off x="3059900" y="2571750"/>
            <a:ext cx="151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4279371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05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088187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lIns="68580" tIns="34290" rIns="68580" bIns="34290"/>
          <a:lstStyle/>
          <a:p>
            <a:fld id="{B61BEF0D-F0BB-DE4B-95CE-6DB70DBA9567}" type="datetimeFigureOut">
              <a:rPr lang="en-US" smtClean="0"/>
              <a:pPr/>
              <a:t>11/27/2018</a:t>
            </a:fld>
            <a:endParaRPr lang="en-US" dirty="0"/>
          </a:p>
        </p:txBody>
      </p:sp>
      <p:sp>
        <p:nvSpPr>
          <p:cNvPr id="5" name="Footer Placeholder 4"/>
          <p:cNvSpPr>
            <a:spLocks noGrp="1"/>
          </p:cNvSpPr>
          <p:nvPr>
            <p:ph type="ftr" sz="quarter" idx="11"/>
          </p:nvPr>
        </p:nvSpPr>
        <p:spPr>
          <a:xfrm>
            <a:off x="3028950" y="4767263"/>
            <a:ext cx="3086100" cy="273844"/>
          </a:xfrm>
          <a:prstGeom prst="rect">
            <a:avLst/>
          </a:prstGeom>
        </p:spPr>
        <p:txBody>
          <a:bodyPr lIns="68580" tIns="34290" rIns="68580" bIns="34290"/>
          <a:lstStyle/>
          <a:p>
            <a:endParaRPr lang="en-US" dirty="0"/>
          </a:p>
        </p:txBody>
      </p:sp>
      <p:sp>
        <p:nvSpPr>
          <p:cNvPr id="6" name="Slide Number Placeholder 5"/>
          <p:cNvSpPr>
            <a:spLocks noGrp="1"/>
          </p:cNvSpPr>
          <p:nvPr>
            <p:ph type="sldNum" sz="quarter" idx="12"/>
          </p:nvPr>
        </p:nvSpPr>
        <p:spPr>
          <a:xfrm>
            <a:off x="7086600" y="4869657"/>
            <a:ext cx="2057400" cy="273844"/>
          </a:xfrm>
          <a:prstGeom prst="rect">
            <a:avLst/>
          </a:prstGeom>
        </p:spPr>
        <p:txBody>
          <a:bodyPr lIns="68580" tIns="34290" rIns="68580" bIns="34290"/>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8508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15442"/>
            <a:ext cx="8679898" cy="543185"/>
          </a:xfrm>
          <a:prstGeom prst="rect">
            <a:avLst/>
          </a:prstGeom>
        </p:spPr>
        <p:txBody>
          <a:bodyPr anchor="ctr"/>
          <a:lstStyle>
            <a:lvl1pPr marL="0" indent="0" algn="ctr">
              <a:buNone/>
              <a:defRPr sz="41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13025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553128" y="1260014"/>
            <a:ext cx="2978251" cy="334348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4" name="Title 2"/>
          <p:cNvSpPr>
            <a:spLocks noGrp="1"/>
          </p:cNvSpPr>
          <p:nvPr>
            <p:ph type="title"/>
          </p:nvPr>
        </p:nvSpPr>
        <p:spPr>
          <a:xfrm>
            <a:off x="0" y="150594"/>
            <a:ext cx="9144000" cy="684000"/>
          </a:xfrm>
          <a:prstGeom prst="rect">
            <a:avLst/>
          </a:prstGeom>
        </p:spPr>
        <p:txBody>
          <a:bodyPr anchor="ctr"/>
          <a:lstStyle>
            <a:lvl1pPr algn="ctr">
              <a:defRPr sz="360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
        <p:nvSpPr>
          <p:cNvPr id="9" name="Picture Placeholder 2"/>
          <p:cNvSpPr>
            <a:spLocks noGrp="1"/>
          </p:cNvSpPr>
          <p:nvPr>
            <p:ph type="pic" idx="10" hasCustomPrompt="1"/>
          </p:nvPr>
        </p:nvSpPr>
        <p:spPr>
          <a:xfrm>
            <a:off x="3528345" y="2932112"/>
            <a:ext cx="1656000" cy="167138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0" name="Picture Placeholder 2"/>
          <p:cNvSpPr>
            <a:spLocks noGrp="1"/>
          </p:cNvSpPr>
          <p:nvPr>
            <p:ph type="pic" idx="11" hasCustomPrompt="1"/>
          </p:nvPr>
        </p:nvSpPr>
        <p:spPr>
          <a:xfrm>
            <a:off x="5183791" y="2932113"/>
            <a:ext cx="1656000" cy="167138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1" name="Picture Placeholder 2"/>
          <p:cNvSpPr>
            <a:spLocks noGrp="1"/>
          </p:cNvSpPr>
          <p:nvPr>
            <p:ph type="pic" idx="12" hasCustomPrompt="1"/>
          </p:nvPr>
        </p:nvSpPr>
        <p:spPr>
          <a:xfrm>
            <a:off x="6833749" y="2932114"/>
            <a:ext cx="1656000" cy="167138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2" name="Rectangle 1"/>
          <p:cNvSpPr/>
          <p:nvPr userDrawn="1"/>
        </p:nvSpPr>
        <p:spPr>
          <a:xfrm>
            <a:off x="3528345" y="1260014"/>
            <a:ext cx="1656184" cy="1670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Rectangle 12"/>
          <p:cNvSpPr/>
          <p:nvPr userDrawn="1"/>
        </p:nvSpPr>
        <p:spPr>
          <a:xfrm>
            <a:off x="5183607" y="1260014"/>
            <a:ext cx="1656184" cy="167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4" name="Rectangle 13"/>
          <p:cNvSpPr/>
          <p:nvPr userDrawn="1"/>
        </p:nvSpPr>
        <p:spPr>
          <a:xfrm>
            <a:off x="6833749" y="1260014"/>
            <a:ext cx="1656184" cy="1670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 name="텍스트 개체 틀 2">
            <a:extLst>
              <a:ext uri="{FF2B5EF4-FFF2-40B4-BE49-F238E27FC236}">
                <a16:creationId xmlns:a16="http://schemas.microsoft.com/office/drawing/2014/main" xmlns="" id="{04DB8D5C-C91A-4755-AF2D-72EE2C637AD1}"/>
              </a:ext>
            </a:extLst>
          </p:cNvPr>
          <p:cNvSpPr>
            <a:spLocks noGrp="1"/>
          </p:cNvSpPr>
          <p:nvPr>
            <p:ph type="body" sz="quarter" idx="41" hasCustomPrompt="1"/>
          </p:nvPr>
        </p:nvSpPr>
        <p:spPr>
          <a:xfrm>
            <a:off x="0" y="843558"/>
            <a:ext cx="9144000" cy="216024"/>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1200">
                <a:solidFill>
                  <a:schemeClr val="tx1">
                    <a:lumMod val="75000"/>
                    <a:lumOff val="2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2361998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mage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15442"/>
            <a:ext cx="8679898" cy="543185"/>
          </a:xfrm>
          <a:prstGeom prst="rect">
            <a:avLst/>
          </a:prstGeom>
        </p:spPr>
        <p:txBody>
          <a:bodyPr anchor="ctr"/>
          <a:lstStyle>
            <a:lvl1pPr marL="0" indent="0" algn="ctr">
              <a:buNone/>
              <a:defRPr sz="41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17" name="Rectangle 16">
            <a:extLst>
              <a:ext uri="{FF2B5EF4-FFF2-40B4-BE49-F238E27FC236}">
                <a16:creationId xmlns:a16="http://schemas.microsoft.com/office/drawing/2014/main" xmlns="" id="{2C16816E-120B-4EE4-BA99-A3865910D1F9}"/>
              </a:ext>
            </a:extLst>
          </p:cNvPr>
          <p:cNvSpPr/>
          <p:nvPr userDrawn="1"/>
        </p:nvSpPr>
        <p:spPr>
          <a:xfrm>
            <a:off x="0" y="1283890"/>
            <a:ext cx="9144000" cy="16690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1400"/>
          </a:p>
        </p:txBody>
      </p:sp>
      <p:sp>
        <p:nvSpPr>
          <p:cNvPr id="18" name="그림 개체 틀 2">
            <a:extLst>
              <a:ext uri="{FF2B5EF4-FFF2-40B4-BE49-F238E27FC236}">
                <a16:creationId xmlns:a16="http://schemas.microsoft.com/office/drawing/2014/main" xmlns="" id="{2F3F27EA-37A2-43EE-80BC-136B20FA7D8D}"/>
              </a:ext>
            </a:extLst>
          </p:cNvPr>
          <p:cNvSpPr>
            <a:spLocks noGrp="1"/>
          </p:cNvSpPr>
          <p:nvPr>
            <p:ph type="pic" sz="quarter" idx="14" hasCustomPrompt="1"/>
          </p:nvPr>
        </p:nvSpPr>
        <p:spPr>
          <a:xfrm>
            <a:off x="3265877" y="1393788"/>
            <a:ext cx="1557996" cy="1349596"/>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a:t>
            </a:r>
            <a:endParaRPr lang="ko-KR" altLang="en-US" dirty="0"/>
          </a:p>
        </p:txBody>
      </p:sp>
      <p:sp>
        <p:nvSpPr>
          <p:cNvPr id="19" name="그림 개체 틀 2">
            <a:extLst>
              <a:ext uri="{FF2B5EF4-FFF2-40B4-BE49-F238E27FC236}">
                <a16:creationId xmlns:a16="http://schemas.microsoft.com/office/drawing/2014/main" xmlns="" id="{D061F51E-0F7D-43E2-BFE9-8084F70025B7}"/>
              </a:ext>
            </a:extLst>
          </p:cNvPr>
          <p:cNvSpPr>
            <a:spLocks noGrp="1"/>
          </p:cNvSpPr>
          <p:nvPr>
            <p:ph type="pic" sz="quarter" idx="15" hasCustomPrompt="1"/>
          </p:nvPr>
        </p:nvSpPr>
        <p:spPr>
          <a:xfrm>
            <a:off x="5133916" y="1393788"/>
            <a:ext cx="1557996" cy="1349596"/>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a:t>
            </a:r>
            <a:endParaRPr lang="ko-KR" altLang="en-US" dirty="0"/>
          </a:p>
        </p:txBody>
      </p:sp>
      <p:sp>
        <p:nvSpPr>
          <p:cNvPr id="20" name="그림 개체 틀 2">
            <a:extLst>
              <a:ext uri="{FF2B5EF4-FFF2-40B4-BE49-F238E27FC236}">
                <a16:creationId xmlns:a16="http://schemas.microsoft.com/office/drawing/2014/main" xmlns="" id="{676CAC46-D06D-41EF-93D2-88C4B28D1871}"/>
              </a:ext>
            </a:extLst>
          </p:cNvPr>
          <p:cNvSpPr>
            <a:spLocks noGrp="1"/>
          </p:cNvSpPr>
          <p:nvPr>
            <p:ph type="pic" sz="quarter" idx="16" hasCustomPrompt="1"/>
          </p:nvPr>
        </p:nvSpPr>
        <p:spPr>
          <a:xfrm>
            <a:off x="7009229" y="1393788"/>
            <a:ext cx="1557996" cy="1349596"/>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a:t>
            </a:r>
            <a:endParaRPr lang="ko-KR" altLang="en-US" dirty="0"/>
          </a:p>
        </p:txBody>
      </p:sp>
      <p:grpSp>
        <p:nvGrpSpPr>
          <p:cNvPr id="21" name="그룹 2">
            <a:extLst>
              <a:ext uri="{FF2B5EF4-FFF2-40B4-BE49-F238E27FC236}">
                <a16:creationId xmlns:a16="http://schemas.microsoft.com/office/drawing/2014/main" xmlns="" id="{683784F2-CEBF-4D2D-AED0-CC5F6B943072}"/>
              </a:ext>
            </a:extLst>
          </p:cNvPr>
          <p:cNvGrpSpPr/>
          <p:nvPr userDrawn="1"/>
        </p:nvGrpSpPr>
        <p:grpSpPr>
          <a:xfrm>
            <a:off x="3265877" y="2743384"/>
            <a:ext cx="1557996" cy="702078"/>
            <a:chOff x="4446036" y="3296029"/>
            <a:chExt cx="1852059" cy="936104"/>
          </a:xfrm>
        </p:grpSpPr>
        <p:sp>
          <p:nvSpPr>
            <p:cNvPr id="22" name="Rectangle 21">
              <a:extLst>
                <a:ext uri="{FF2B5EF4-FFF2-40B4-BE49-F238E27FC236}">
                  <a16:creationId xmlns:a16="http://schemas.microsoft.com/office/drawing/2014/main" xmlns="" id="{5A1725A5-C318-4F03-8A70-9C8194C0D119}"/>
                </a:ext>
              </a:extLst>
            </p:cNvPr>
            <p:cNvSpPr/>
            <p:nvPr userDrawn="1"/>
          </p:nvSpPr>
          <p:spPr>
            <a:xfrm>
              <a:off x="4446036" y="3296029"/>
              <a:ext cx="1852059" cy="656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3" name="Rectangle 22">
              <a:extLst>
                <a:ext uri="{FF2B5EF4-FFF2-40B4-BE49-F238E27FC236}">
                  <a16:creationId xmlns:a16="http://schemas.microsoft.com/office/drawing/2014/main" xmlns="" id="{99125EB3-BF8C-46D5-BF53-C2D95A660A41}"/>
                </a:ext>
              </a:extLst>
            </p:cNvPr>
            <p:cNvSpPr/>
            <p:nvPr userDrawn="1"/>
          </p:nvSpPr>
          <p:spPr>
            <a:xfrm>
              <a:off x="4446036" y="3952485"/>
              <a:ext cx="1852059" cy="279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nvGrpSpPr>
          <p:cNvPr id="24" name="그룹 3">
            <a:extLst>
              <a:ext uri="{FF2B5EF4-FFF2-40B4-BE49-F238E27FC236}">
                <a16:creationId xmlns:a16="http://schemas.microsoft.com/office/drawing/2014/main" xmlns="" id="{3E4851FF-0276-4DB9-9D79-C6FD78B81B2B}"/>
              </a:ext>
            </a:extLst>
          </p:cNvPr>
          <p:cNvGrpSpPr/>
          <p:nvPr userDrawn="1"/>
        </p:nvGrpSpPr>
        <p:grpSpPr>
          <a:xfrm>
            <a:off x="5133916" y="2743384"/>
            <a:ext cx="1557996" cy="702078"/>
            <a:chOff x="7046603" y="3303644"/>
            <a:chExt cx="1852059" cy="936104"/>
          </a:xfrm>
        </p:grpSpPr>
        <p:sp>
          <p:nvSpPr>
            <p:cNvPr id="25" name="Rectangle 24">
              <a:extLst>
                <a:ext uri="{FF2B5EF4-FFF2-40B4-BE49-F238E27FC236}">
                  <a16:creationId xmlns:a16="http://schemas.microsoft.com/office/drawing/2014/main" xmlns="" id="{ED1F80E7-4123-4268-A5C6-70DE48640135}"/>
                </a:ext>
              </a:extLst>
            </p:cNvPr>
            <p:cNvSpPr/>
            <p:nvPr userDrawn="1"/>
          </p:nvSpPr>
          <p:spPr>
            <a:xfrm>
              <a:off x="7046603" y="3303644"/>
              <a:ext cx="1852059" cy="656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6" name="Rectangle 25">
              <a:extLst>
                <a:ext uri="{FF2B5EF4-FFF2-40B4-BE49-F238E27FC236}">
                  <a16:creationId xmlns:a16="http://schemas.microsoft.com/office/drawing/2014/main" xmlns="" id="{8EF39642-9393-4A9C-894C-DBF916DA9CFC}"/>
                </a:ext>
              </a:extLst>
            </p:cNvPr>
            <p:cNvSpPr/>
            <p:nvPr userDrawn="1"/>
          </p:nvSpPr>
          <p:spPr>
            <a:xfrm>
              <a:off x="7046603" y="3960100"/>
              <a:ext cx="1852059" cy="279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nvGrpSpPr>
          <p:cNvPr id="27" name="그룹 4">
            <a:extLst>
              <a:ext uri="{FF2B5EF4-FFF2-40B4-BE49-F238E27FC236}">
                <a16:creationId xmlns:a16="http://schemas.microsoft.com/office/drawing/2014/main" xmlns="" id="{CF3D58A7-D9A0-46D6-A473-550BA988535F}"/>
              </a:ext>
            </a:extLst>
          </p:cNvPr>
          <p:cNvGrpSpPr/>
          <p:nvPr userDrawn="1"/>
        </p:nvGrpSpPr>
        <p:grpSpPr>
          <a:xfrm>
            <a:off x="7009229" y="2743384"/>
            <a:ext cx="1557996" cy="702078"/>
            <a:chOff x="9446869" y="3311259"/>
            <a:chExt cx="1852059" cy="936104"/>
          </a:xfrm>
        </p:grpSpPr>
        <p:sp>
          <p:nvSpPr>
            <p:cNvPr id="28" name="Rectangle 27">
              <a:extLst>
                <a:ext uri="{FF2B5EF4-FFF2-40B4-BE49-F238E27FC236}">
                  <a16:creationId xmlns:a16="http://schemas.microsoft.com/office/drawing/2014/main" xmlns="" id="{A897FC37-915A-4007-ABB4-E2D5A1F7A924}"/>
                </a:ext>
              </a:extLst>
            </p:cNvPr>
            <p:cNvSpPr/>
            <p:nvPr userDrawn="1"/>
          </p:nvSpPr>
          <p:spPr>
            <a:xfrm>
              <a:off x="9446869" y="3311259"/>
              <a:ext cx="1852059" cy="656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9" name="Rectangle 28">
              <a:extLst>
                <a:ext uri="{FF2B5EF4-FFF2-40B4-BE49-F238E27FC236}">
                  <a16:creationId xmlns:a16="http://schemas.microsoft.com/office/drawing/2014/main" xmlns="" id="{704EC1E1-8DDF-4F6D-8F2A-3AB6E4F2E23B}"/>
                </a:ext>
              </a:extLst>
            </p:cNvPr>
            <p:cNvSpPr/>
            <p:nvPr userDrawn="1"/>
          </p:nvSpPr>
          <p:spPr>
            <a:xfrm>
              <a:off x="9446869" y="3967715"/>
              <a:ext cx="1852059" cy="279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30" name="Rectangle 29">
            <a:extLst>
              <a:ext uri="{FF2B5EF4-FFF2-40B4-BE49-F238E27FC236}">
                <a16:creationId xmlns:a16="http://schemas.microsoft.com/office/drawing/2014/main" xmlns="" id="{BD53399F-4B30-4CD5-AF8B-0759923C1817}"/>
              </a:ext>
            </a:extLst>
          </p:cNvPr>
          <p:cNvSpPr/>
          <p:nvPr userDrawn="1"/>
        </p:nvSpPr>
        <p:spPr>
          <a:xfrm>
            <a:off x="0" y="1136159"/>
            <a:ext cx="9144000" cy="108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1400"/>
          </a:p>
        </p:txBody>
      </p:sp>
    </p:spTree>
    <p:extLst>
      <p:ext uri="{BB962C8B-B14F-4D97-AF65-F5344CB8AC3E}">
        <p14:creationId xmlns:p14="http://schemas.microsoft.com/office/powerpoint/2010/main" val="1380677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hree Column Photo">
    <p:spTree>
      <p:nvGrpSpPr>
        <p:cNvPr id="1" name=""/>
        <p:cNvGrpSpPr/>
        <p:nvPr/>
      </p:nvGrpSpPr>
      <p:grpSpPr>
        <a:xfrm>
          <a:off x="0" y="0"/>
          <a:ext cx="0" cy="0"/>
          <a:chOff x="0" y="0"/>
          <a:chExt cx="0" cy="0"/>
        </a:xfrm>
      </p:grpSpPr>
      <p:sp>
        <p:nvSpPr>
          <p:cNvPr id="119" name="Picture Placeholder 7"/>
          <p:cNvSpPr>
            <a:spLocks noGrp="1"/>
          </p:cNvSpPr>
          <p:nvPr>
            <p:ph type="pic" sz="quarter" idx="23" hasCustomPrompt="1"/>
          </p:nvPr>
        </p:nvSpPr>
        <p:spPr>
          <a:xfrm>
            <a:off x="419695" y="1193007"/>
            <a:ext cx="2627114" cy="3564731"/>
          </a:xfrm>
          <a:solidFill>
            <a:schemeClr val="bg1">
              <a:lumMod val="85000"/>
            </a:schemeClr>
          </a:solidFill>
        </p:spPr>
        <p:txBody>
          <a:bodyPr lIns="68580" tIns="137160"/>
          <a:lstStyle>
            <a:lvl1pPr marL="0" indent="0">
              <a:buNone/>
              <a:defRPr baseline="0"/>
            </a:lvl1pPr>
          </a:lstStyle>
          <a:p>
            <a:r>
              <a:t>Click on the icon below to place an image</a:t>
            </a:r>
          </a:p>
          <a:p>
            <a:endParaRPr/>
          </a:p>
        </p:txBody>
      </p:sp>
      <p:sp>
        <p:nvSpPr>
          <p:cNvPr id="120" name="Picture Placeholder 7"/>
          <p:cNvSpPr>
            <a:spLocks noGrp="1"/>
          </p:cNvSpPr>
          <p:nvPr>
            <p:ph type="pic" sz="quarter" idx="24" hasCustomPrompt="1"/>
          </p:nvPr>
        </p:nvSpPr>
        <p:spPr>
          <a:xfrm>
            <a:off x="3256358" y="1193007"/>
            <a:ext cx="2628902" cy="3564731"/>
          </a:xfrm>
          <a:solidFill>
            <a:schemeClr val="bg1">
              <a:lumMod val="85000"/>
            </a:schemeClr>
          </a:solidFill>
        </p:spPr>
        <p:txBody>
          <a:bodyPr lIns="68580" tIns="137160"/>
          <a:lstStyle>
            <a:lvl1pPr marL="0" indent="0">
              <a:buNone/>
              <a:defRPr baseline="0"/>
            </a:lvl1pPr>
          </a:lstStyle>
          <a:p>
            <a:r>
              <a:t>Click on the icon below to place an image</a:t>
            </a:r>
          </a:p>
          <a:p>
            <a:endParaRPr/>
          </a:p>
        </p:txBody>
      </p:sp>
      <p:sp>
        <p:nvSpPr>
          <p:cNvPr id="121" name="Picture Placeholder 7"/>
          <p:cNvSpPr>
            <a:spLocks noGrp="1"/>
          </p:cNvSpPr>
          <p:nvPr>
            <p:ph type="pic" sz="quarter" idx="25" hasCustomPrompt="1"/>
          </p:nvPr>
        </p:nvSpPr>
        <p:spPr>
          <a:xfrm>
            <a:off x="6094809" y="1193007"/>
            <a:ext cx="2626614" cy="3564731"/>
          </a:xfrm>
          <a:solidFill>
            <a:schemeClr val="bg1">
              <a:lumMod val="85000"/>
            </a:schemeClr>
          </a:solidFill>
        </p:spPr>
        <p:txBody>
          <a:bodyPr lIns="68580" tIns="137160"/>
          <a:lstStyle>
            <a:lvl1pPr marL="0" indent="0">
              <a:buNone/>
              <a:defRPr baseline="0"/>
            </a:lvl1pPr>
          </a:lstStyle>
          <a:p>
            <a:r>
              <a:t>Click on the icon below to place an image</a:t>
            </a:r>
          </a:p>
          <a:p>
            <a:endParaRPr/>
          </a:p>
        </p:txBody>
      </p:sp>
      <p:sp>
        <p:nvSpPr>
          <p:cNvPr id="9" name="Text Placeholder 6"/>
          <p:cNvSpPr>
            <a:spLocks noGrp="1"/>
          </p:cNvSpPr>
          <p:nvPr>
            <p:ph type="body" sz="quarter" idx="14" hasCustomPrompt="1"/>
          </p:nvPr>
        </p:nvSpPr>
        <p:spPr>
          <a:xfrm>
            <a:off x="427625" y="600790"/>
            <a:ext cx="8291322" cy="238476"/>
          </a:xfrm>
        </p:spPr>
        <p:txBody>
          <a:bodyPr lIns="0" tIns="0">
            <a:noAutofit/>
          </a:bodyPr>
          <a:lstStyle>
            <a:lvl1pPr marL="0" indent="0">
              <a:lnSpc>
                <a:spcPct val="95000"/>
              </a:lnSpc>
              <a:buNone/>
              <a:defRPr sz="1600">
                <a:solidFill>
                  <a:schemeClr val="tx1">
                    <a:lumMod val="65000"/>
                    <a:lumOff val="35000"/>
                  </a:schemeClr>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t>Click to add subtitle</a:t>
            </a:r>
          </a:p>
        </p:txBody>
      </p:sp>
      <p:sp>
        <p:nvSpPr>
          <p:cNvPr id="23" name="Text Placeholder 3"/>
          <p:cNvSpPr>
            <a:spLocks noGrp="1"/>
          </p:cNvSpPr>
          <p:nvPr>
            <p:ph type="body" sz="quarter" idx="21" hasCustomPrompt="1"/>
          </p:nvPr>
        </p:nvSpPr>
        <p:spPr>
          <a:xfrm>
            <a:off x="6094809" y="3345657"/>
            <a:ext cx="2626614" cy="1418426"/>
          </a:xfrm>
          <a:solidFill>
            <a:schemeClr val="tx2">
              <a:alpha val="95000"/>
            </a:schemeClr>
          </a:solidFill>
        </p:spPr>
        <p:txBody>
          <a:bodyPr lIns="137160" tIns="137160" rIns="137160"/>
          <a:lstStyle>
            <a:lvl1pPr marL="3572" indent="-3572" algn="ctr">
              <a:buFont typeface="Arial" panose="020B0604020202020204" pitchFamily="34" charset="0"/>
              <a:buChar char="​"/>
              <a:defRPr sz="900" cap="all" spc="75" baseline="0">
                <a:solidFill>
                  <a:schemeClr val="bg1"/>
                </a:solidFill>
                <a:latin typeface="FreightSansLFPro SmBd" panose="02000503040000020004" pitchFamily="50" charset="0"/>
              </a:defRPr>
            </a:lvl1pPr>
            <a:lvl2pPr marL="1191" indent="-1191" algn="ctr">
              <a:buFont typeface="Arial" panose="020B0604020202020204" pitchFamily="34" charset="0"/>
              <a:buChar char="​"/>
              <a:defRPr sz="1500">
                <a:solidFill>
                  <a:schemeClr val="bg1"/>
                </a:solidFill>
                <a:latin typeface="+mj-lt"/>
              </a:defRPr>
            </a:lvl2pPr>
            <a:lvl3pPr marL="2381" indent="-2381" algn="ctr">
              <a:lnSpc>
                <a:spcPct val="100000"/>
              </a:lnSpc>
              <a:spcBef>
                <a:spcPts val="450"/>
              </a:spcBef>
              <a:spcAft>
                <a:spcPts val="0"/>
              </a:spcAft>
              <a:buFont typeface="Arial" panose="020B0604020202020204" pitchFamily="34" charset="0"/>
              <a:buChar char="​"/>
              <a:defRPr sz="1100">
                <a:solidFill>
                  <a:schemeClr val="bg1"/>
                </a:solidFill>
                <a:latin typeface="+mn-lt"/>
              </a:defRPr>
            </a:lvl3pPr>
            <a:lvl4pPr algn="ctr">
              <a:lnSpc>
                <a:spcPct val="100000"/>
              </a:lnSpc>
              <a:spcBef>
                <a:spcPts val="450"/>
              </a:spcBef>
              <a:spcAft>
                <a:spcPts val="0"/>
              </a:spcAft>
              <a:defRPr sz="900">
                <a:solidFill>
                  <a:schemeClr val="bg1"/>
                </a:solidFill>
                <a:latin typeface="+mn-lt"/>
              </a:defRPr>
            </a:lvl4pPr>
            <a:lvl5pPr algn="ctr">
              <a:lnSpc>
                <a:spcPct val="100000"/>
              </a:lnSpc>
              <a:spcBef>
                <a:spcPts val="450"/>
              </a:spcBef>
              <a:spcAft>
                <a:spcPts val="0"/>
              </a:spcAft>
              <a:defRPr sz="900">
                <a:solidFill>
                  <a:schemeClr val="bg1"/>
                </a:solidFill>
                <a:latin typeface="+mn-lt"/>
              </a:defRPr>
            </a:lvl5pPr>
            <a:lvl6pPr>
              <a:defRPr>
                <a:solidFill>
                  <a:schemeClr val="bg1"/>
                </a:solidFill>
              </a:defRPr>
            </a:lvl6pPr>
            <a:lvl7pPr>
              <a:defRPr>
                <a:solidFill>
                  <a:schemeClr val="bg1"/>
                </a:solidFill>
              </a:defRPr>
            </a:lvl7pPr>
            <a:lvl8pPr>
              <a:buNone/>
              <a:defRPr>
                <a:solidFill>
                  <a:schemeClr val="bg1"/>
                </a:solidFill>
              </a:defRPr>
            </a:lvl8pPr>
            <a:lvl9pPr>
              <a:defRPr>
                <a:solidFill>
                  <a:schemeClr val="bg1"/>
                </a:solidFill>
              </a:defRPr>
            </a:lvl9pPr>
          </a:lstStyle>
          <a:p>
            <a:pPr lvl="0"/>
            <a:r>
              <a:t>Click to edit Title</a:t>
            </a:r>
          </a:p>
          <a:p>
            <a:pPr lvl="1"/>
            <a:r>
              <a:t>Second level of copy</a:t>
            </a:r>
          </a:p>
          <a:p>
            <a:pPr lvl="2"/>
            <a:r>
              <a:t>Third level</a:t>
            </a:r>
          </a:p>
          <a:p>
            <a:pPr lvl="2"/>
            <a:r>
              <a:t>Fourth level</a:t>
            </a:r>
          </a:p>
          <a:p>
            <a:pPr lvl="4"/>
            <a:r>
              <a:t>Fifth level</a:t>
            </a:r>
          </a:p>
        </p:txBody>
      </p:sp>
      <p:sp>
        <p:nvSpPr>
          <p:cNvPr id="14" name="Text Placeholder 3"/>
          <p:cNvSpPr>
            <a:spLocks noGrp="1"/>
          </p:cNvSpPr>
          <p:nvPr>
            <p:ph type="body" sz="quarter" idx="26" hasCustomPrompt="1"/>
          </p:nvPr>
        </p:nvSpPr>
        <p:spPr>
          <a:xfrm>
            <a:off x="3256359" y="3345657"/>
            <a:ext cx="2628901" cy="1418426"/>
          </a:xfrm>
          <a:solidFill>
            <a:schemeClr val="tx2">
              <a:alpha val="95000"/>
            </a:schemeClr>
          </a:solidFill>
        </p:spPr>
        <p:txBody>
          <a:bodyPr lIns="137160" tIns="137160" rIns="137160"/>
          <a:lstStyle>
            <a:lvl1pPr marL="3572" indent="-3572" algn="ctr">
              <a:buFont typeface="Arial" panose="020B0604020202020204" pitchFamily="34" charset="0"/>
              <a:buChar char="​"/>
              <a:defRPr sz="900" cap="all" spc="75" baseline="0">
                <a:solidFill>
                  <a:schemeClr val="bg1"/>
                </a:solidFill>
                <a:latin typeface="FreightSansLFPro SmBd" panose="02000503040000020004" pitchFamily="50" charset="0"/>
              </a:defRPr>
            </a:lvl1pPr>
            <a:lvl2pPr marL="1191" indent="-1191" algn="ctr">
              <a:buFont typeface="Arial" panose="020B0604020202020204" pitchFamily="34" charset="0"/>
              <a:buChar char="​"/>
              <a:defRPr sz="1500">
                <a:solidFill>
                  <a:schemeClr val="bg1"/>
                </a:solidFill>
                <a:latin typeface="+mj-lt"/>
              </a:defRPr>
            </a:lvl2pPr>
            <a:lvl3pPr marL="2381" indent="-2381" algn="ctr">
              <a:lnSpc>
                <a:spcPct val="100000"/>
              </a:lnSpc>
              <a:spcBef>
                <a:spcPts val="450"/>
              </a:spcBef>
              <a:spcAft>
                <a:spcPts val="0"/>
              </a:spcAft>
              <a:buFont typeface="Arial" panose="020B0604020202020204" pitchFamily="34" charset="0"/>
              <a:buChar char="​"/>
              <a:defRPr sz="1100">
                <a:solidFill>
                  <a:schemeClr val="bg1"/>
                </a:solidFill>
                <a:latin typeface="+mn-lt"/>
              </a:defRPr>
            </a:lvl3pPr>
            <a:lvl4pPr algn="ctr">
              <a:lnSpc>
                <a:spcPct val="100000"/>
              </a:lnSpc>
              <a:spcBef>
                <a:spcPts val="450"/>
              </a:spcBef>
              <a:spcAft>
                <a:spcPts val="0"/>
              </a:spcAft>
              <a:defRPr sz="900">
                <a:solidFill>
                  <a:schemeClr val="bg1"/>
                </a:solidFill>
                <a:latin typeface="+mn-lt"/>
              </a:defRPr>
            </a:lvl4pPr>
            <a:lvl5pPr algn="ctr">
              <a:lnSpc>
                <a:spcPct val="100000"/>
              </a:lnSpc>
              <a:spcBef>
                <a:spcPts val="450"/>
              </a:spcBef>
              <a:spcAft>
                <a:spcPts val="0"/>
              </a:spcAft>
              <a:defRPr sz="900">
                <a:solidFill>
                  <a:schemeClr val="bg1"/>
                </a:solidFill>
                <a:latin typeface="+mn-lt"/>
              </a:defRPr>
            </a:lvl5pPr>
            <a:lvl6pPr>
              <a:defRPr>
                <a:solidFill>
                  <a:schemeClr val="bg1"/>
                </a:solidFill>
              </a:defRPr>
            </a:lvl6pPr>
            <a:lvl7pPr>
              <a:defRPr>
                <a:solidFill>
                  <a:schemeClr val="bg1"/>
                </a:solidFill>
              </a:defRPr>
            </a:lvl7pPr>
            <a:lvl8pPr>
              <a:buNone/>
              <a:defRPr>
                <a:solidFill>
                  <a:schemeClr val="bg1"/>
                </a:solidFill>
              </a:defRPr>
            </a:lvl8pPr>
            <a:lvl9pPr>
              <a:defRPr>
                <a:solidFill>
                  <a:schemeClr val="bg1"/>
                </a:solidFill>
              </a:defRPr>
            </a:lvl9pPr>
          </a:lstStyle>
          <a:p>
            <a:pPr lvl="0"/>
            <a:r>
              <a:t>Click to edit Title</a:t>
            </a:r>
          </a:p>
          <a:p>
            <a:pPr lvl="1"/>
            <a:r>
              <a:t>Second level of copy</a:t>
            </a:r>
          </a:p>
          <a:p>
            <a:pPr lvl="2"/>
            <a:r>
              <a:t>Third level</a:t>
            </a:r>
          </a:p>
          <a:p>
            <a:pPr lvl="2"/>
            <a:r>
              <a:t>Fourth level</a:t>
            </a:r>
          </a:p>
          <a:p>
            <a:pPr lvl="4"/>
            <a:r>
              <a:t>Fifth level</a:t>
            </a:r>
          </a:p>
        </p:txBody>
      </p:sp>
      <p:sp>
        <p:nvSpPr>
          <p:cNvPr id="15" name="Text Placeholder 3"/>
          <p:cNvSpPr>
            <a:spLocks noGrp="1"/>
          </p:cNvSpPr>
          <p:nvPr>
            <p:ph type="body" sz="quarter" idx="27" hasCustomPrompt="1"/>
          </p:nvPr>
        </p:nvSpPr>
        <p:spPr>
          <a:xfrm>
            <a:off x="419695" y="3345657"/>
            <a:ext cx="2627114" cy="1418426"/>
          </a:xfrm>
          <a:solidFill>
            <a:schemeClr val="tx2">
              <a:alpha val="95000"/>
            </a:schemeClr>
          </a:solidFill>
        </p:spPr>
        <p:txBody>
          <a:bodyPr lIns="137160" tIns="137160" rIns="137160"/>
          <a:lstStyle>
            <a:lvl1pPr marL="3572" indent="-3572" algn="ctr">
              <a:buFont typeface="Arial" panose="020B0604020202020204" pitchFamily="34" charset="0"/>
              <a:buChar char="​"/>
              <a:defRPr sz="900" cap="all" spc="75" baseline="0">
                <a:solidFill>
                  <a:schemeClr val="bg1"/>
                </a:solidFill>
                <a:latin typeface="FreightSansLFPro SmBd" panose="02000503040000020004" pitchFamily="50" charset="0"/>
              </a:defRPr>
            </a:lvl1pPr>
            <a:lvl2pPr marL="1191" indent="-1191" algn="ctr">
              <a:buFont typeface="Arial" panose="020B0604020202020204" pitchFamily="34" charset="0"/>
              <a:buChar char="​"/>
              <a:defRPr sz="1500">
                <a:solidFill>
                  <a:schemeClr val="bg1"/>
                </a:solidFill>
                <a:latin typeface="+mj-lt"/>
              </a:defRPr>
            </a:lvl2pPr>
            <a:lvl3pPr marL="2381" indent="-2381" algn="ctr">
              <a:lnSpc>
                <a:spcPct val="100000"/>
              </a:lnSpc>
              <a:spcBef>
                <a:spcPts val="450"/>
              </a:spcBef>
              <a:spcAft>
                <a:spcPts val="0"/>
              </a:spcAft>
              <a:buFont typeface="Arial" panose="020B0604020202020204" pitchFamily="34" charset="0"/>
              <a:buChar char="​"/>
              <a:defRPr sz="1100">
                <a:solidFill>
                  <a:schemeClr val="bg1"/>
                </a:solidFill>
                <a:latin typeface="+mn-lt"/>
              </a:defRPr>
            </a:lvl3pPr>
            <a:lvl4pPr algn="ctr">
              <a:lnSpc>
                <a:spcPct val="100000"/>
              </a:lnSpc>
              <a:spcBef>
                <a:spcPts val="450"/>
              </a:spcBef>
              <a:spcAft>
                <a:spcPts val="0"/>
              </a:spcAft>
              <a:defRPr sz="900">
                <a:solidFill>
                  <a:schemeClr val="bg1"/>
                </a:solidFill>
                <a:latin typeface="+mn-lt"/>
              </a:defRPr>
            </a:lvl4pPr>
            <a:lvl5pPr algn="ctr">
              <a:lnSpc>
                <a:spcPct val="100000"/>
              </a:lnSpc>
              <a:spcBef>
                <a:spcPts val="450"/>
              </a:spcBef>
              <a:spcAft>
                <a:spcPts val="0"/>
              </a:spcAft>
              <a:defRPr sz="900">
                <a:solidFill>
                  <a:schemeClr val="bg1"/>
                </a:solidFill>
                <a:latin typeface="+mn-lt"/>
              </a:defRPr>
            </a:lvl5pPr>
            <a:lvl6pPr>
              <a:defRPr>
                <a:solidFill>
                  <a:schemeClr val="bg1"/>
                </a:solidFill>
              </a:defRPr>
            </a:lvl6pPr>
            <a:lvl7pPr>
              <a:defRPr>
                <a:solidFill>
                  <a:schemeClr val="bg1"/>
                </a:solidFill>
              </a:defRPr>
            </a:lvl7pPr>
            <a:lvl8pPr>
              <a:buNone/>
              <a:defRPr>
                <a:solidFill>
                  <a:schemeClr val="bg1"/>
                </a:solidFill>
              </a:defRPr>
            </a:lvl8pPr>
            <a:lvl9pPr>
              <a:defRPr>
                <a:solidFill>
                  <a:schemeClr val="bg1"/>
                </a:solidFill>
              </a:defRPr>
            </a:lvl9pPr>
          </a:lstStyle>
          <a:p>
            <a:pPr lvl="0"/>
            <a:r>
              <a:t>Click to edit Title</a:t>
            </a:r>
          </a:p>
          <a:p>
            <a:pPr lvl="1"/>
            <a:r>
              <a:t>Second level of copy</a:t>
            </a:r>
          </a:p>
          <a:p>
            <a:pPr lvl="2"/>
            <a:r>
              <a:t>Third level</a:t>
            </a:r>
          </a:p>
          <a:p>
            <a:pPr lvl="2"/>
            <a:r>
              <a:t>Fourth level</a:t>
            </a:r>
          </a:p>
          <a:p>
            <a:pPr lvl="4"/>
            <a:r>
              <a:t>Fifth level</a:t>
            </a:r>
          </a:p>
        </p:txBody>
      </p:sp>
      <p:sp>
        <p:nvSpPr>
          <p:cNvPr id="3" name="Title 2"/>
          <p:cNvSpPr>
            <a:spLocks noGrp="1"/>
          </p:cNvSpPr>
          <p:nvPr>
            <p:ph type="title"/>
          </p:nvPr>
        </p:nvSpPr>
        <p:spPr/>
        <p:txBody>
          <a:bodyPr/>
          <a:lstStyle/>
          <a:p>
            <a:r>
              <a:rPr lang="en-US"/>
              <a:t>Click to edit Master title style</a:t>
            </a:r>
            <a:endParaRPr/>
          </a:p>
        </p:txBody>
      </p:sp>
      <p:sp>
        <p:nvSpPr>
          <p:cNvPr id="2" name="Date Placeholder 1"/>
          <p:cNvSpPr>
            <a:spLocks noGrp="1"/>
          </p:cNvSpPr>
          <p:nvPr>
            <p:ph type="dt" sz="half" idx="28"/>
          </p:nvPr>
        </p:nvSpPr>
        <p:spPr>
          <a:xfrm>
            <a:off x="628650" y="4767263"/>
            <a:ext cx="2057400" cy="273844"/>
          </a:xfrm>
          <a:prstGeom prst="rect">
            <a:avLst/>
          </a:prstGeom>
        </p:spPr>
        <p:txBody>
          <a:bodyPr lIns="68580" tIns="34290" rIns="68580" bIns="34290"/>
          <a:lstStyle/>
          <a:p>
            <a:fld id="{B3589EB6-9443-4B81-9DBE-911BD50CC199}" type="datetime1">
              <a:rPr lang="en-US" smtClean="0">
                <a:solidFill>
                  <a:srgbClr val="000000">
                    <a:alpha val="0"/>
                  </a:srgbClr>
                </a:solidFill>
              </a:rPr>
              <a:pPr/>
              <a:t>11/27/2018</a:t>
            </a:fld>
            <a:endParaRPr>
              <a:solidFill>
                <a:srgbClr val="000000">
                  <a:alpha val="0"/>
                </a:srgbClr>
              </a:solidFill>
            </a:endParaRPr>
          </a:p>
        </p:txBody>
      </p:sp>
      <p:sp>
        <p:nvSpPr>
          <p:cNvPr id="4" name="Footer Placeholder 3"/>
          <p:cNvSpPr>
            <a:spLocks noGrp="1"/>
          </p:cNvSpPr>
          <p:nvPr>
            <p:ph type="ftr" sz="quarter" idx="29"/>
          </p:nvPr>
        </p:nvSpPr>
        <p:spPr>
          <a:xfrm>
            <a:off x="3028950" y="4767263"/>
            <a:ext cx="3086100" cy="273844"/>
          </a:xfrm>
          <a:prstGeom prst="rect">
            <a:avLst/>
          </a:prstGeom>
        </p:spPr>
        <p:txBody>
          <a:bodyPr lIns="68580" tIns="34290" rIns="68580" bIns="34290"/>
          <a:lstStyle/>
          <a:p>
            <a:endParaRPr/>
          </a:p>
        </p:txBody>
      </p:sp>
      <p:sp>
        <p:nvSpPr>
          <p:cNvPr id="5" name="Slide Number Placeholder 4"/>
          <p:cNvSpPr>
            <a:spLocks noGrp="1"/>
          </p:cNvSpPr>
          <p:nvPr>
            <p:ph type="sldNum" sz="quarter" idx="30"/>
          </p:nvPr>
        </p:nvSpPr>
        <p:spPr>
          <a:xfrm>
            <a:off x="7086600" y="4869657"/>
            <a:ext cx="2057400" cy="273844"/>
          </a:xfrm>
          <a:prstGeom prst="rect">
            <a:avLst/>
          </a:prstGeom>
        </p:spPr>
        <p:txBody>
          <a:bodyPr lIns="68580" tIns="34290" rIns="68580" bIns="34290"/>
          <a:lstStyle/>
          <a:p>
            <a:fld id="{CCD3E2E5-4824-4C31-AB9E-BF329854FC3B}" type="slidenum">
              <a:rPr/>
              <a:pPr/>
              <a:t>‹#›</a:t>
            </a:fld>
            <a:endParaRPr/>
          </a:p>
        </p:txBody>
      </p:sp>
    </p:spTree>
    <p:extLst>
      <p:ext uri="{BB962C8B-B14F-4D97-AF65-F5344CB8AC3E}">
        <p14:creationId xmlns:p14="http://schemas.microsoft.com/office/powerpoint/2010/main" val="271981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6_Images &amp; Contents">
    <p:spTree>
      <p:nvGrpSpPr>
        <p:cNvPr id="1" name=""/>
        <p:cNvGrpSpPr/>
        <p:nvPr/>
      </p:nvGrpSpPr>
      <p:grpSpPr>
        <a:xfrm>
          <a:off x="0" y="0"/>
          <a:ext cx="0" cy="0"/>
          <a:chOff x="0" y="0"/>
          <a:chExt cx="0" cy="0"/>
        </a:xfrm>
      </p:grpSpPr>
      <p:sp>
        <p:nvSpPr>
          <p:cNvPr id="4" name="그림 개체 틀 3">
            <a:extLst>
              <a:ext uri="{FF2B5EF4-FFF2-40B4-BE49-F238E27FC236}">
                <a16:creationId xmlns:a16="http://schemas.microsoft.com/office/drawing/2014/main" xmlns="" id="{89478DC5-F7B1-4722-A7D4-1EAFA890CD3E}"/>
              </a:ext>
            </a:extLst>
          </p:cNvPr>
          <p:cNvSpPr>
            <a:spLocks noGrp="1"/>
          </p:cNvSpPr>
          <p:nvPr>
            <p:ph type="pic" sz="quarter" idx="10" hasCustomPrompt="1"/>
          </p:nvPr>
        </p:nvSpPr>
        <p:spPr>
          <a:xfrm>
            <a:off x="3477761" y="0"/>
            <a:ext cx="5666242" cy="5143500"/>
          </a:xfrm>
          <a:custGeom>
            <a:avLst/>
            <a:gdLst>
              <a:gd name="connsiteX0" fmla="*/ 0 w 7554989"/>
              <a:gd name="connsiteY0" fmla="*/ 0 h 6858000"/>
              <a:gd name="connsiteX1" fmla="*/ 7554989 w 7554989"/>
              <a:gd name="connsiteY1" fmla="*/ 0 h 6858000"/>
              <a:gd name="connsiteX2" fmla="*/ 7554989 w 7554989"/>
              <a:gd name="connsiteY2" fmla="*/ 6858000 h 6858000"/>
              <a:gd name="connsiteX3" fmla="*/ 6857999 w 755498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4989" h="6858000">
                <a:moveTo>
                  <a:pt x="0" y="0"/>
                </a:moveTo>
                <a:lnTo>
                  <a:pt x="7554989" y="0"/>
                </a:lnTo>
                <a:lnTo>
                  <a:pt x="7554989" y="6858000"/>
                </a:lnTo>
                <a:lnTo>
                  <a:pt x="6857999" y="6858000"/>
                </a:lnTo>
                <a:close/>
              </a:path>
            </a:pathLst>
          </a:custGeom>
          <a:solidFill>
            <a:schemeClr val="bg1">
              <a:lumMod val="95000"/>
            </a:schemeClr>
          </a:solidFill>
          <a:effectLst/>
        </p:spPr>
        <p:txBody>
          <a:bodyPr wrap="square" anchor="ctr">
            <a:noAutofit/>
          </a:bodyPr>
          <a:lstStyle>
            <a:lvl1pPr marL="0" marR="0" indent="0" algn="ctr" defTabSz="685835" rtl="0" eaLnBrk="1" fontAlgn="auto" latinLnBrk="1" hangingPunct="1">
              <a:lnSpc>
                <a:spcPct val="90000"/>
              </a:lnSpc>
              <a:spcBef>
                <a:spcPts val="750"/>
              </a:spcBef>
              <a:spcAft>
                <a:spcPts val="0"/>
              </a:spcAft>
              <a:buClrTx/>
              <a:buSzTx/>
              <a:buFontTx/>
              <a:buNone/>
              <a:tabLst/>
              <a:defRPr sz="900"/>
            </a:lvl1pPr>
          </a:lstStyle>
          <a:p>
            <a:r>
              <a:rPr lang="en-US" altLang="ko-KR" dirty="0"/>
              <a:t>Your Picture Here</a:t>
            </a:r>
            <a:endParaRPr lang="ko-KR" altLang="en-US" dirty="0"/>
          </a:p>
        </p:txBody>
      </p:sp>
    </p:spTree>
    <p:extLst>
      <p:ext uri="{BB962C8B-B14F-4D97-AF65-F5344CB8AC3E}">
        <p14:creationId xmlns:p14="http://schemas.microsoft.com/office/powerpoint/2010/main" val="739725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image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15442"/>
            <a:ext cx="8679898" cy="543185"/>
          </a:xfrm>
          <a:prstGeom prst="rect">
            <a:avLst/>
          </a:prstGeom>
        </p:spPr>
        <p:txBody>
          <a:bodyPr anchor="ctr"/>
          <a:lstStyle>
            <a:lvl1pPr marL="0" indent="0" algn="ctr">
              <a:buNone/>
              <a:defRPr sz="41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1" name="Rectangle 30">
            <a:extLst>
              <a:ext uri="{FF2B5EF4-FFF2-40B4-BE49-F238E27FC236}">
                <a16:creationId xmlns="" xmlns:a16="http://schemas.microsoft.com/office/drawing/2014/main" id="{413A6664-83E5-4487-B534-989C9B886DA9}"/>
              </a:ext>
            </a:extLst>
          </p:cNvPr>
          <p:cNvSpPr/>
          <p:nvPr userDrawn="1"/>
        </p:nvSpPr>
        <p:spPr>
          <a:xfrm>
            <a:off x="0" y="2964084"/>
            <a:ext cx="9144000" cy="21794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1400"/>
          </a:p>
        </p:txBody>
      </p:sp>
      <p:sp>
        <p:nvSpPr>
          <p:cNvPr id="35" name="Rounded Rectangle 3">
            <a:extLst>
              <a:ext uri="{FF2B5EF4-FFF2-40B4-BE49-F238E27FC236}">
                <a16:creationId xmlns="" xmlns:a16="http://schemas.microsoft.com/office/drawing/2014/main" id="{D0A8E277-D47A-4CA2-B364-4F48F87985A9}"/>
              </a:ext>
            </a:extLst>
          </p:cNvPr>
          <p:cNvSpPr/>
          <p:nvPr userDrawn="1"/>
        </p:nvSpPr>
        <p:spPr>
          <a:xfrm>
            <a:off x="5792757" y="1148238"/>
            <a:ext cx="2085529" cy="1697602"/>
          </a:xfrm>
          <a:custGeom>
            <a:avLst/>
            <a:gdLst/>
            <a:ahLst/>
            <a:cxnLst/>
            <a:rect l="l" t="t" r="r" b="b"/>
            <a:pathLst>
              <a:path w="2481182" h="2019660">
                <a:moveTo>
                  <a:pt x="1240591" y="1481245"/>
                </a:moveTo>
                <a:cubicBezTo>
                  <a:pt x="1201062" y="1481245"/>
                  <a:pt x="1169018" y="1511885"/>
                  <a:pt x="1169018" y="1549682"/>
                </a:cubicBezTo>
                <a:cubicBezTo>
                  <a:pt x="1169018" y="1587479"/>
                  <a:pt x="1201062" y="1618119"/>
                  <a:pt x="1240591" y="1618119"/>
                </a:cubicBezTo>
                <a:cubicBezTo>
                  <a:pt x="1280120" y="1618119"/>
                  <a:pt x="1312164" y="1587479"/>
                  <a:pt x="1312164" y="1549682"/>
                </a:cubicBezTo>
                <a:cubicBezTo>
                  <a:pt x="1312164" y="1511885"/>
                  <a:pt x="1280120" y="1481245"/>
                  <a:pt x="1240591" y="1481245"/>
                </a:cubicBezTo>
                <a:close/>
                <a:moveTo>
                  <a:pt x="95430" y="81527"/>
                </a:moveTo>
                <a:lnTo>
                  <a:pt x="95430" y="91249"/>
                </a:lnTo>
                <a:lnTo>
                  <a:pt x="95430" y="1336786"/>
                </a:lnTo>
                <a:lnTo>
                  <a:pt x="95430" y="1414360"/>
                </a:lnTo>
                <a:lnTo>
                  <a:pt x="2385752" y="1414360"/>
                </a:lnTo>
                <a:lnTo>
                  <a:pt x="2385752" y="1336786"/>
                </a:lnTo>
                <a:lnTo>
                  <a:pt x="2385752" y="91249"/>
                </a:lnTo>
                <a:lnTo>
                  <a:pt x="2385752" y="81527"/>
                </a:lnTo>
                <a:close/>
                <a:moveTo>
                  <a:pt x="82232" y="0"/>
                </a:moveTo>
                <a:lnTo>
                  <a:pt x="2398950" y="0"/>
                </a:lnTo>
                <a:cubicBezTo>
                  <a:pt x="2444366" y="0"/>
                  <a:pt x="2481182" y="33399"/>
                  <a:pt x="2481182" y="74597"/>
                </a:cubicBezTo>
                <a:lnTo>
                  <a:pt x="2481182" y="1613510"/>
                </a:lnTo>
                <a:cubicBezTo>
                  <a:pt x="2481182" y="1654709"/>
                  <a:pt x="2444366" y="1688107"/>
                  <a:pt x="2398950" y="1688107"/>
                </a:cubicBezTo>
                <a:lnTo>
                  <a:pt x="1569038" y="1688107"/>
                </a:lnTo>
                <a:lnTo>
                  <a:pt x="1643796" y="1974036"/>
                </a:lnTo>
                <a:lnTo>
                  <a:pt x="1876791" y="1974036"/>
                </a:lnTo>
                <a:cubicBezTo>
                  <a:pt x="1881184" y="1974036"/>
                  <a:pt x="1884744" y="1977440"/>
                  <a:pt x="1884744" y="1981640"/>
                </a:cubicBezTo>
                <a:lnTo>
                  <a:pt x="1884744" y="2012056"/>
                </a:lnTo>
                <a:cubicBezTo>
                  <a:pt x="1884744" y="2016256"/>
                  <a:pt x="1881184" y="2019660"/>
                  <a:pt x="1876791" y="2019660"/>
                </a:cubicBezTo>
                <a:lnTo>
                  <a:pt x="604391" y="2019660"/>
                </a:lnTo>
                <a:cubicBezTo>
                  <a:pt x="599998" y="2019660"/>
                  <a:pt x="596438" y="2016256"/>
                  <a:pt x="596438" y="2012056"/>
                </a:cubicBezTo>
                <a:lnTo>
                  <a:pt x="596438" y="1981640"/>
                </a:lnTo>
                <a:cubicBezTo>
                  <a:pt x="596438" y="1977440"/>
                  <a:pt x="599998" y="1974036"/>
                  <a:pt x="604391" y="1974036"/>
                </a:cubicBezTo>
                <a:lnTo>
                  <a:pt x="837388" y="1974036"/>
                </a:lnTo>
                <a:lnTo>
                  <a:pt x="912145" y="1688107"/>
                </a:lnTo>
                <a:lnTo>
                  <a:pt x="82232" y="1688107"/>
                </a:lnTo>
                <a:cubicBezTo>
                  <a:pt x="36817" y="1688107"/>
                  <a:pt x="0" y="1654709"/>
                  <a:pt x="0" y="1613510"/>
                </a:cubicBezTo>
                <a:lnTo>
                  <a:pt x="0" y="74597"/>
                </a:lnTo>
                <a:cubicBezTo>
                  <a:pt x="0" y="33399"/>
                  <a:pt x="36817" y="0"/>
                  <a:pt x="82232" y="0"/>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endParaRPr lang="en-US" sz="2000"/>
          </a:p>
        </p:txBody>
      </p:sp>
      <p:sp>
        <p:nvSpPr>
          <p:cNvPr id="36" name="Trapezoid 18">
            <a:extLst>
              <a:ext uri="{FF2B5EF4-FFF2-40B4-BE49-F238E27FC236}">
                <a16:creationId xmlns="" xmlns:a16="http://schemas.microsoft.com/office/drawing/2014/main" id="{E5026CD6-24EE-46BC-860C-5C52904E9C7E}"/>
              </a:ext>
            </a:extLst>
          </p:cNvPr>
          <p:cNvSpPr/>
          <p:nvPr userDrawn="1"/>
        </p:nvSpPr>
        <p:spPr>
          <a:xfrm rot="10800000">
            <a:off x="1139204" y="3268541"/>
            <a:ext cx="2544510" cy="1407962"/>
          </a:xfrm>
          <a:custGeom>
            <a:avLst/>
            <a:gdLst/>
            <a:ahLst/>
            <a:cxnLst/>
            <a:rect l="l" t="t" r="r" b="b"/>
            <a:pathLst>
              <a:path w="2513902" h="1391026">
                <a:moveTo>
                  <a:pt x="1390337" y="97116"/>
                </a:moveTo>
                <a:lnTo>
                  <a:pt x="1390337" y="72919"/>
                </a:lnTo>
                <a:lnTo>
                  <a:pt x="1123565" y="72919"/>
                </a:lnTo>
                <a:lnTo>
                  <a:pt x="1123565" y="97116"/>
                </a:lnTo>
                <a:close/>
                <a:moveTo>
                  <a:pt x="2178715" y="1323989"/>
                </a:moveTo>
                <a:lnTo>
                  <a:pt x="2178715" y="217871"/>
                </a:lnTo>
                <a:lnTo>
                  <a:pt x="335187" y="217871"/>
                </a:lnTo>
                <a:lnTo>
                  <a:pt x="335187" y="1323989"/>
                </a:lnTo>
                <a:close/>
                <a:moveTo>
                  <a:pt x="2190205" y="1391026"/>
                </a:moveTo>
                <a:lnTo>
                  <a:pt x="323696" y="1391026"/>
                </a:lnTo>
                <a:cubicBezTo>
                  <a:pt x="293019" y="1391026"/>
                  <a:pt x="268149" y="1366157"/>
                  <a:pt x="268149" y="1335479"/>
                </a:cubicBezTo>
                <a:lnTo>
                  <a:pt x="268149" y="117315"/>
                </a:lnTo>
                <a:lnTo>
                  <a:pt x="0" y="117315"/>
                </a:lnTo>
                <a:lnTo>
                  <a:pt x="0" y="50278"/>
                </a:lnTo>
                <a:lnTo>
                  <a:pt x="65286" y="0"/>
                </a:lnTo>
                <a:lnTo>
                  <a:pt x="2448616" y="0"/>
                </a:lnTo>
                <a:lnTo>
                  <a:pt x="2513902" y="50278"/>
                </a:lnTo>
                <a:lnTo>
                  <a:pt x="2513902" y="117315"/>
                </a:lnTo>
                <a:lnTo>
                  <a:pt x="2245752" y="117315"/>
                </a:lnTo>
                <a:lnTo>
                  <a:pt x="2245752" y="1335479"/>
                </a:lnTo>
                <a:cubicBezTo>
                  <a:pt x="2245752" y="1366157"/>
                  <a:pt x="2220883" y="1391026"/>
                  <a:pt x="2190205" y="1391026"/>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endParaRPr lang="en-US" sz="2000"/>
          </a:p>
        </p:txBody>
      </p:sp>
      <p:sp>
        <p:nvSpPr>
          <p:cNvPr id="37" name="그림 개체 틀 2">
            <a:extLst>
              <a:ext uri="{FF2B5EF4-FFF2-40B4-BE49-F238E27FC236}">
                <a16:creationId xmlns="" xmlns:a16="http://schemas.microsoft.com/office/drawing/2014/main" id="{FB18C16F-B5CD-49A5-9132-508D237A8037}"/>
              </a:ext>
            </a:extLst>
          </p:cNvPr>
          <p:cNvSpPr>
            <a:spLocks noGrp="1"/>
          </p:cNvSpPr>
          <p:nvPr>
            <p:ph type="pic" sz="quarter" idx="11" hasCustomPrompt="1"/>
          </p:nvPr>
        </p:nvSpPr>
        <p:spPr>
          <a:xfrm>
            <a:off x="5864777" y="1203224"/>
            <a:ext cx="1937234" cy="1145364"/>
          </a:xfrm>
          <a:prstGeom prst="rect">
            <a:avLst/>
          </a:prstGeom>
          <a:solidFill>
            <a:schemeClr val="bg1">
              <a:lumMod val="95000"/>
            </a:schemeClr>
          </a:solidFill>
          <a:ln w="25400">
            <a:noFill/>
          </a:ln>
          <a:effectLst/>
        </p:spPr>
        <p:txBody>
          <a:bodyPr anchor="ctr"/>
          <a:lstStyle>
            <a:lvl1pPr marL="0" indent="0" algn="ctr">
              <a:buFontTx/>
              <a:buNone/>
              <a:defRPr sz="900">
                <a:solidFill>
                  <a:schemeClr val="tx1">
                    <a:lumMod val="75000"/>
                    <a:lumOff val="25000"/>
                  </a:schemeClr>
                </a:solidFill>
              </a:defRPr>
            </a:lvl1pPr>
          </a:lstStyle>
          <a:p>
            <a:r>
              <a:rPr lang="en-US" altLang="ko-KR" dirty="0"/>
              <a:t>Place Your Picture Here</a:t>
            </a:r>
            <a:endParaRPr lang="ko-KR" altLang="en-US" dirty="0"/>
          </a:p>
        </p:txBody>
      </p:sp>
      <p:sp>
        <p:nvSpPr>
          <p:cNvPr id="38" name="그림 개체 틀 2">
            <a:extLst>
              <a:ext uri="{FF2B5EF4-FFF2-40B4-BE49-F238E27FC236}">
                <a16:creationId xmlns="" xmlns:a16="http://schemas.microsoft.com/office/drawing/2014/main" id="{242FF9A1-C321-419F-80C3-AFB36D2C5F6F}"/>
              </a:ext>
            </a:extLst>
          </p:cNvPr>
          <p:cNvSpPr>
            <a:spLocks noGrp="1"/>
          </p:cNvSpPr>
          <p:nvPr>
            <p:ph type="pic" sz="quarter" idx="12" hasCustomPrompt="1"/>
          </p:nvPr>
        </p:nvSpPr>
        <p:spPr>
          <a:xfrm>
            <a:off x="1470381" y="3332785"/>
            <a:ext cx="1882155" cy="1147775"/>
          </a:xfrm>
          <a:prstGeom prst="rect">
            <a:avLst/>
          </a:prstGeom>
          <a:solidFill>
            <a:schemeClr val="bg1">
              <a:lumMod val="95000"/>
            </a:schemeClr>
          </a:solidFill>
          <a:ln w="25400">
            <a:noFill/>
          </a:ln>
          <a:effectLst/>
        </p:spPr>
        <p:txBody>
          <a:bodyPr anchor="ctr"/>
          <a:lstStyle>
            <a:lvl1pPr marL="0" indent="0" algn="ctr">
              <a:buFontTx/>
              <a:buNone/>
              <a:defRPr sz="9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554522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233" y="1365030"/>
            <a:ext cx="4567767" cy="19988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9" name="Picture Placeholder 2"/>
          <p:cNvSpPr>
            <a:spLocks noGrp="1"/>
          </p:cNvSpPr>
          <p:nvPr>
            <p:ph type="pic" idx="10" hasCustomPrompt="1"/>
          </p:nvPr>
        </p:nvSpPr>
        <p:spPr>
          <a:xfrm>
            <a:off x="4576233" y="1365030"/>
            <a:ext cx="4567767" cy="19988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5" name="Title 2">
            <a:extLst>
              <a:ext uri="{FF2B5EF4-FFF2-40B4-BE49-F238E27FC236}">
                <a16:creationId xmlns:a16="http://schemas.microsoft.com/office/drawing/2014/main" xmlns="" id="{C292895B-CBD9-4745-8D30-91F49E9E1C2C}"/>
              </a:ext>
            </a:extLst>
          </p:cNvPr>
          <p:cNvSpPr>
            <a:spLocks noGrp="1"/>
          </p:cNvSpPr>
          <p:nvPr>
            <p:ph type="title"/>
          </p:nvPr>
        </p:nvSpPr>
        <p:spPr>
          <a:xfrm>
            <a:off x="0" y="150594"/>
            <a:ext cx="9144000" cy="684000"/>
          </a:xfrm>
          <a:prstGeom prst="rect">
            <a:avLst/>
          </a:prstGeom>
        </p:spPr>
        <p:txBody>
          <a:bodyPr anchor="ctr"/>
          <a:lstStyle>
            <a:lvl1pPr algn="ctr">
              <a:defRPr sz="360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
        <p:nvSpPr>
          <p:cNvPr id="6" name="텍스트 개체 틀 2">
            <a:extLst>
              <a:ext uri="{FF2B5EF4-FFF2-40B4-BE49-F238E27FC236}">
                <a16:creationId xmlns:a16="http://schemas.microsoft.com/office/drawing/2014/main" xmlns="" id="{A4041D5A-9284-440B-BB7E-072D9FB2DEF2}"/>
              </a:ext>
            </a:extLst>
          </p:cNvPr>
          <p:cNvSpPr>
            <a:spLocks noGrp="1"/>
          </p:cNvSpPr>
          <p:nvPr>
            <p:ph type="body" sz="quarter" idx="41" hasCustomPrompt="1"/>
          </p:nvPr>
        </p:nvSpPr>
        <p:spPr>
          <a:xfrm>
            <a:off x="0" y="843558"/>
            <a:ext cx="9144000" cy="216024"/>
          </a:xfrm>
          <a:prstGeom prst="rect">
            <a:avLst/>
          </a:prstGeom>
        </p:spPr>
        <p:txBody>
          <a:bodyPr anchor="ctr"/>
          <a:lstStyle>
            <a:lvl1pPr marL="0" marR="0" indent="0" algn="r" defTabSz="914400" rtl="0" eaLnBrk="1" fontAlgn="auto" latinLnBrk="1" hangingPunct="1">
              <a:lnSpc>
                <a:spcPct val="90000"/>
              </a:lnSpc>
              <a:spcBef>
                <a:spcPts val="1000"/>
              </a:spcBef>
              <a:spcAft>
                <a:spcPts val="0"/>
              </a:spcAft>
              <a:buClrTx/>
              <a:buSzTx/>
              <a:buFontTx/>
              <a:buNone/>
              <a:tabLst/>
              <a:defRPr sz="1200">
                <a:solidFill>
                  <a:schemeClr val="tx1">
                    <a:lumMod val="75000"/>
                    <a:lumOff val="2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2685278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79512" y="339502"/>
            <a:ext cx="4248472"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179512" y="915566"/>
            <a:ext cx="4248472"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0098892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 name="MessageStatement"/>
          <p:cNvSpPr>
            <a:spLocks noGrp="1" noChangeArrowheads="1"/>
          </p:cNvSpPr>
          <p:nvPr>
            <p:ph type="subTitle" idx="1" hasCustomPrompt="1"/>
          </p:nvPr>
        </p:nvSpPr>
        <p:spPr>
          <a:xfrm>
            <a:off x="449999" y="4234729"/>
            <a:ext cx="8236801" cy="287771"/>
          </a:xfrm>
          <a:solidFill>
            <a:schemeClr val="bg2"/>
          </a:solidFill>
          <a:ln w="6350">
            <a:noFill/>
          </a:ln>
          <a:effectLst>
            <a:glow>
              <a:schemeClr val="accent1">
                <a:alpha val="40000"/>
              </a:schemeClr>
            </a:glow>
            <a:innerShdw blurRad="139700" dist="38100" dir="16200000">
              <a:prstClr val="black">
                <a:alpha val="50000"/>
              </a:prstClr>
            </a:innerShdw>
            <a:softEdge rad="0"/>
          </a:effectLst>
          <a:extLst/>
        </p:spPr>
        <p:txBody>
          <a:bodyPr vert="horz" wrap="square" lIns="91440" tIns="45720" rIns="91440" bIns="36576" numCol="1" anchor="b" anchorCtr="0" compatLnSpc="1">
            <a:prstTxWarp prst="textNoShape">
              <a:avLst/>
            </a:prstTxWarp>
            <a:spAutoFit/>
          </a:bodyPr>
          <a:lstStyle>
            <a:lvl1pPr>
              <a:defRPr lang="en-US" noProof="0" dirty="0" smtClean="0">
                <a:solidFill>
                  <a:schemeClr val="tx1"/>
                </a:solidFill>
                <a:latin typeface="Calibri" panose="020F0502020204030204" pitchFamily="34" charset="0"/>
              </a:defRPr>
            </a:lvl1pPr>
          </a:lstStyle>
          <a:p>
            <a:pPr lvl="0">
              <a:spcBef>
                <a:spcPts val="1254"/>
              </a:spcBef>
            </a:pPr>
            <a:r>
              <a:rPr lang="en-US" noProof="0" dirty="0" smtClean="0"/>
              <a:t>Message statement</a:t>
            </a:r>
          </a:p>
        </p:txBody>
      </p:sp>
      <p:sp>
        <p:nvSpPr>
          <p:cNvPr id="2" name="Title"/>
          <p:cNvSpPr>
            <a:spLocks noGrp="1"/>
          </p:cNvSpPr>
          <p:nvPr>
            <p:ph type="title" hasCustomPrompt="1"/>
          </p:nvPr>
        </p:nvSpPr>
        <p:spPr/>
        <p:txBody>
          <a:bodyPr/>
          <a:lstStyle>
            <a:lvl1pPr>
              <a:defRPr>
                <a:solidFill>
                  <a:schemeClr val="accent1"/>
                </a:solidFill>
                <a:latin typeface="Calibri" panose="020F0502020204030204" pitchFamily="34" charset="0"/>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80182370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72105" name="Title" descr="Text Box: Flysheet heading"/>
          <p:cNvSpPr>
            <a:spLocks noGrp="1" noChangeArrowheads="1"/>
          </p:cNvSpPr>
          <p:nvPr>
            <p:ph type="ctrTitle"/>
          </p:nvPr>
        </p:nvSpPr>
        <p:spPr>
          <a:xfrm>
            <a:off x="1140670" y="2559579"/>
            <a:ext cx="7661423" cy="387217"/>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marL="357188" indent="-357188" algn="l">
              <a:defRPr sz="2400">
                <a:solidFill>
                  <a:schemeClr val="tx1"/>
                </a:solidFill>
                <a:latin typeface="Calibri" panose="020F0502020204030204" pitchFamily="34" charset="0"/>
                <a:ea typeface="+mj-ea"/>
              </a:defRPr>
            </a:lvl1pPr>
          </a:lstStyle>
          <a:p>
            <a:pPr lvl="0"/>
            <a:r>
              <a:rPr lang="en-US" noProof="0" smtClean="0"/>
              <a:t>Click to edit Master title style</a:t>
            </a:r>
            <a:endParaRPr lang="en-GB" noProof="0" dirty="0" smtClean="0"/>
          </a:p>
        </p:txBody>
      </p:sp>
      <p:sp>
        <p:nvSpPr>
          <p:cNvPr id="772106" name="SubTitle" descr="Text Box: Flysheet subheading"/>
          <p:cNvSpPr>
            <a:spLocks noGrp="1" noChangeArrowheads="1"/>
          </p:cNvSpPr>
          <p:nvPr>
            <p:ph type="subTitle" idx="1"/>
          </p:nvPr>
        </p:nvSpPr>
        <p:spPr>
          <a:xfrm>
            <a:off x="1140670" y="2946796"/>
            <a:ext cx="7661423" cy="3132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lgn="l">
              <a:defRPr sz="2400" b="0">
                <a:solidFill>
                  <a:schemeClr val="tx1"/>
                </a:solidFill>
                <a:latin typeface="Calibri" panose="020F0502020204030204" pitchFamily="34" charset="0"/>
                <a:ea typeface="+mj-ea"/>
              </a:defRPr>
            </a:lvl1pPr>
          </a:lstStyle>
          <a:p>
            <a:pPr lvl="0"/>
            <a:r>
              <a:rPr lang="en-US" noProof="0" smtClean="0"/>
              <a:t>Click to edit Master subtitle style</a:t>
            </a:r>
            <a:endParaRPr lang="en-GB" noProof="0" dirty="0" smtClean="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0671" y="259953"/>
            <a:ext cx="2019300" cy="775618"/>
          </a:xfrm>
          <a:prstGeom prst="rect">
            <a:avLst/>
          </a:prstGeom>
        </p:spPr>
      </p:pic>
    </p:spTree>
    <p:extLst>
      <p:ext uri="{BB962C8B-B14F-4D97-AF65-F5344CB8AC3E}">
        <p14:creationId xmlns:p14="http://schemas.microsoft.com/office/powerpoint/2010/main" val="313806192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 name="Group 2"/>
          <p:cNvGrpSpPr/>
          <p:nvPr userDrawn="1"/>
        </p:nvGrpSpPr>
        <p:grpSpPr>
          <a:xfrm>
            <a:off x="381000" y="228600"/>
            <a:ext cx="8458200" cy="338554"/>
            <a:chOff x="381000" y="304800"/>
            <a:chExt cx="8458200" cy="451404"/>
          </a:xfrm>
        </p:grpSpPr>
        <p:sp>
          <p:nvSpPr>
            <p:cNvPr id="4" name="TextBox 3"/>
            <p:cNvSpPr txBox="1"/>
            <p:nvPr/>
          </p:nvSpPr>
          <p:spPr>
            <a:xfrm>
              <a:off x="381000" y="304800"/>
              <a:ext cx="8458200" cy="451404"/>
            </a:xfrm>
            <a:prstGeom prst="rect">
              <a:avLst/>
            </a:prstGeom>
            <a:noFill/>
          </p:spPr>
          <p:txBody>
            <a:bodyPr wrap="square" rtlCol="0">
              <a:spAutoFit/>
            </a:bodyPr>
            <a:lstStyle/>
            <a:p>
              <a:pPr algn="l" fontAlgn="auto">
                <a:lnSpc>
                  <a:spcPct val="100000"/>
                </a:lnSpc>
                <a:spcBef>
                  <a:spcPts val="0"/>
                </a:spcBef>
                <a:spcAft>
                  <a:spcPts val="0"/>
                </a:spcAft>
                <a:buClrTx/>
              </a:pPr>
              <a:endParaRPr lang="en-US" sz="1600" b="1">
                <a:solidFill>
                  <a:srgbClr val="FF0000"/>
                </a:solidFill>
                <a:latin typeface="Arial" panose="020B0604020202020204" pitchFamily="34" charset="0"/>
              </a:endParaRPr>
            </a:p>
          </p:txBody>
        </p:sp>
        <p:cxnSp>
          <p:nvCxnSpPr>
            <p:cNvPr id="5" name="Straight Connector 4"/>
            <p:cNvCxnSpPr/>
            <p:nvPr/>
          </p:nvCxnSpPr>
          <p:spPr bwMode="auto">
            <a:xfrm>
              <a:off x="381000" y="643354"/>
              <a:ext cx="8458200" cy="0"/>
            </a:xfrm>
            <a:prstGeom prst="line">
              <a:avLst/>
            </a:prstGeom>
            <a:solidFill>
              <a:schemeClr val="accent1"/>
            </a:solidFill>
            <a:ln w="73025" cap="flat" cmpd="thickThin"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10705759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1"/>
          <p:cNvGrpSpPr/>
          <p:nvPr userDrawn="1"/>
        </p:nvGrpSpPr>
        <p:grpSpPr>
          <a:xfrm>
            <a:off x="381000" y="228600"/>
            <a:ext cx="8458200" cy="338554"/>
            <a:chOff x="381000" y="304800"/>
            <a:chExt cx="8458200" cy="451404"/>
          </a:xfrm>
        </p:grpSpPr>
        <p:sp>
          <p:nvSpPr>
            <p:cNvPr id="3" name="TextBox 2"/>
            <p:cNvSpPr txBox="1"/>
            <p:nvPr/>
          </p:nvSpPr>
          <p:spPr>
            <a:xfrm>
              <a:off x="381000" y="304800"/>
              <a:ext cx="8458200" cy="451404"/>
            </a:xfrm>
            <a:prstGeom prst="rect">
              <a:avLst/>
            </a:prstGeom>
            <a:noFill/>
          </p:spPr>
          <p:txBody>
            <a:bodyPr wrap="square" rtlCol="0">
              <a:spAutoFit/>
            </a:bodyPr>
            <a:lstStyle/>
            <a:p>
              <a:pPr algn="l" fontAlgn="auto">
                <a:lnSpc>
                  <a:spcPct val="100000"/>
                </a:lnSpc>
                <a:spcBef>
                  <a:spcPts val="0"/>
                </a:spcBef>
                <a:spcAft>
                  <a:spcPts val="0"/>
                </a:spcAft>
                <a:buClrTx/>
              </a:pPr>
              <a:endParaRPr lang="en-US" sz="1600" b="1">
                <a:solidFill>
                  <a:srgbClr val="FF0000"/>
                </a:solidFill>
                <a:latin typeface="Arial" panose="020B0604020202020204" pitchFamily="34" charset="0"/>
              </a:endParaRPr>
            </a:p>
          </p:txBody>
        </p:sp>
        <p:cxnSp>
          <p:nvCxnSpPr>
            <p:cNvPr id="4" name="Straight Connector 3"/>
            <p:cNvCxnSpPr/>
            <p:nvPr/>
          </p:nvCxnSpPr>
          <p:spPr bwMode="auto">
            <a:xfrm>
              <a:off x="381000" y="643354"/>
              <a:ext cx="8458200" cy="0"/>
            </a:xfrm>
            <a:prstGeom prst="line">
              <a:avLst/>
            </a:prstGeom>
            <a:solidFill>
              <a:schemeClr val="accent1"/>
            </a:solidFill>
            <a:ln w="73025" cap="flat" cmpd="thickThin"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6852282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 name="MessageStatement"/>
          <p:cNvSpPr>
            <a:spLocks noGrp="1" noChangeArrowheads="1"/>
          </p:cNvSpPr>
          <p:nvPr>
            <p:ph type="subTitle" idx="1" hasCustomPrompt="1"/>
          </p:nvPr>
        </p:nvSpPr>
        <p:spPr>
          <a:xfrm>
            <a:off x="449999" y="4234729"/>
            <a:ext cx="8236801" cy="287771"/>
          </a:xfrm>
          <a:solidFill>
            <a:schemeClr val="bg2"/>
          </a:solidFill>
          <a:ln w="6350">
            <a:noFill/>
          </a:ln>
          <a:effectLst>
            <a:glow>
              <a:schemeClr val="accent1">
                <a:alpha val="40000"/>
              </a:schemeClr>
            </a:glow>
            <a:innerShdw blurRad="139700" dist="38100" dir="16200000">
              <a:prstClr val="black">
                <a:alpha val="50000"/>
              </a:prstClr>
            </a:innerShdw>
            <a:softEdge rad="0"/>
          </a:effectLst>
          <a:extLst/>
        </p:spPr>
        <p:txBody>
          <a:bodyPr vert="horz" wrap="square" lIns="91440" tIns="45720" rIns="91440" bIns="36576" numCol="1" anchor="b" anchorCtr="0" compatLnSpc="1">
            <a:prstTxWarp prst="textNoShape">
              <a:avLst/>
            </a:prstTxWarp>
            <a:spAutoFit/>
          </a:bodyPr>
          <a:lstStyle>
            <a:lvl1pPr>
              <a:defRPr lang="en-US" noProof="0" dirty="0" smtClean="0">
                <a:solidFill>
                  <a:schemeClr val="tx1"/>
                </a:solidFill>
                <a:latin typeface="Calibri" panose="020F0502020204030204" pitchFamily="34" charset="0"/>
              </a:defRPr>
            </a:lvl1pPr>
          </a:lstStyle>
          <a:p>
            <a:pPr lvl="0">
              <a:spcBef>
                <a:spcPts val="1254"/>
              </a:spcBef>
            </a:pPr>
            <a:r>
              <a:rPr lang="en-US" noProof="0" dirty="0" smtClean="0"/>
              <a:t>Message statement</a:t>
            </a:r>
          </a:p>
        </p:txBody>
      </p:sp>
      <p:sp>
        <p:nvSpPr>
          <p:cNvPr id="2" name="Title"/>
          <p:cNvSpPr>
            <a:spLocks noGrp="1"/>
          </p:cNvSpPr>
          <p:nvPr>
            <p:ph type="title" hasCustomPrompt="1"/>
          </p:nvPr>
        </p:nvSpPr>
        <p:spPr/>
        <p:txBody>
          <a:bodyPr/>
          <a:lstStyle>
            <a:lvl1pPr>
              <a:defRPr>
                <a:solidFill>
                  <a:schemeClr val="accent1"/>
                </a:solidFill>
                <a:latin typeface="Calibri" panose="020F0502020204030204" pitchFamily="34" charset="0"/>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38955448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72105" name="Title" descr="Text Box: Flysheet heading"/>
          <p:cNvSpPr>
            <a:spLocks noGrp="1" noChangeArrowheads="1"/>
          </p:cNvSpPr>
          <p:nvPr>
            <p:ph type="ctrTitle"/>
          </p:nvPr>
        </p:nvSpPr>
        <p:spPr>
          <a:xfrm>
            <a:off x="1140670" y="2559579"/>
            <a:ext cx="7661423" cy="387217"/>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marL="357188" indent="-357188" algn="l">
              <a:defRPr sz="2400">
                <a:solidFill>
                  <a:schemeClr val="tx1"/>
                </a:solidFill>
                <a:latin typeface="Calibri" panose="020F0502020204030204" pitchFamily="34" charset="0"/>
                <a:ea typeface="+mj-ea"/>
              </a:defRPr>
            </a:lvl1pPr>
          </a:lstStyle>
          <a:p>
            <a:pPr lvl="0"/>
            <a:r>
              <a:rPr lang="en-GB" noProof="0" dirty="0" smtClean="0"/>
              <a:t>Flysheet heading</a:t>
            </a:r>
          </a:p>
        </p:txBody>
      </p:sp>
      <p:sp>
        <p:nvSpPr>
          <p:cNvPr id="772106" name="SubTitle" descr="Text Box: Flysheet subheading"/>
          <p:cNvSpPr>
            <a:spLocks noGrp="1" noChangeArrowheads="1"/>
          </p:cNvSpPr>
          <p:nvPr>
            <p:ph type="subTitle" idx="1"/>
          </p:nvPr>
        </p:nvSpPr>
        <p:spPr>
          <a:xfrm>
            <a:off x="1140670" y="2946796"/>
            <a:ext cx="7661423" cy="3132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lgn="l">
              <a:defRPr sz="2400" b="0">
                <a:solidFill>
                  <a:schemeClr val="tx1"/>
                </a:solidFill>
                <a:latin typeface="Calibri" panose="020F0502020204030204" pitchFamily="34" charset="0"/>
                <a:ea typeface="+mj-ea"/>
              </a:defRPr>
            </a:lvl1pPr>
          </a:lstStyle>
          <a:p>
            <a:pPr lvl="0"/>
            <a:r>
              <a:rPr lang="en-GB" noProof="0" dirty="0" smtClean="0"/>
              <a:t>Flysheet subheading</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671" y="259953"/>
            <a:ext cx="2019300" cy="775618"/>
          </a:xfrm>
          <a:prstGeom prst="rect">
            <a:avLst/>
          </a:prstGeom>
        </p:spPr>
      </p:pic>
    </p:spTree>
    <p:extLst>
      <p:ext uri="{BB962C8B-B14F-4D97-AF65-F5344CB8AC3E}">
        <p14:creationId xmlns:p14="http://schemas.microsoft.com/office/powerpoint/2010/main" val="17831625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27001829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p:cNvGrpSpPr/>
          <p:nvPr userDrawn="1"/>
        </p:nvGrpSpPr>
        <p:grpSpPr>
          <a:xfrm>
            <a:off x="381000" y="68100"/>
            <a:ext cx="8458200" cy="501676"/>
            <a:chOff x="381000" y="90800"/>
            <a:chExt cx="8458200" cy="668901"/>
          </a:xfrm>
        </p:grpSpPr>
        <p:sp>
          <p:nvSpPr>
            <p:cNvPr id="4" name="TextBox 3"/>
            <p:cNvSpPr txBox="1"/>
            <p:nvPr/>
          </p:nvSpPr>
          <p:spPr>
            <a:xfrm>
              <a:off x="381000" y="90800"/>
              <a:ext cx="8458200" cy="668901"/>
            </a:xfrm>
            <a:prstGeom prst="rect">
              <a:avLst/>
            </a:prstGeom>
            <a:noFill/>
          </p:spPr>
          <p:txBody>
            <a:bodyPr wrap="square" rtlCol="0">
              <a:spAutoFit/>
            </a:bodyPr>
            <a:lstStyle/>
            <a:p>
              <a:pPr algn="l">
                <a:buClr>
                  <a:srgbClr val="FFFFFF"/>
                </a:buClr>
              </a:pPr>
              <a:endParaRPr lang="en-US" sz="2800" b="1">
                <a:solidFill>
                  <a:srgbClr val="27673B"/>
                </a:solidFill>
                <a:latin typeface="Arial" panose="020B0604020202020204" pitchFamily="34" charset="0"/>
              </a:endParaRPr>
            </a:p>
          </p:txBody>
        </p:sp>
        <p:cxnSp>
          <p:nvCxnSpPr>
            <p:cNvPr id="5" name="Straight Connector 4"/>
            <p:cNvCxnSpPr/>
            <p:nvPr/>
          </p:nvCxnSpPr>
          <p:spPr bwMode="auto">
            <a:xfrm>
              <a:off x="381000" y="643354"/>
              <a:ext cx="8458200" cy="0"/>
            </a:xfrm>
            <a:prstGeom prst="line">
              <a:avLst/>
            </a:prstGeom>
            <a:solidFill>
              <a:schemeClr val="accent1"/>
            </a:solidFill>
            <a:ln w="73025" cap="flat" cmpd="thickThin"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70154858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285875"/>
            <a:ext cx="4572000" cy="2571750"/>
          </a:xfrm>
        </p:spPr>
        <p:txBody>
          <a:bodyPr tIns="64800"/>
          <a:lstStyle>
            <a:lvl1pPr>
              <a:defRPr sz="1200">
                <a:latin typeface="Arial"/>
                <a:ea typeface="+mn-ea"/>
                <a:cs typeface="+mn-cs"/>
              </a:defRPr>
            </a:lvl1pPr>
            <a:lvl2pPr>
              <a:defRPr sz="1200">
                <a:latin typeface="Arial"/>
                <a:ea typeface="+mn-ea"/>
                <a:cs typeface="+mn-cs"/>
              </a:defRPr>
            </a:lvl2pPr>
            <a:lvl3pPr>
              <a:defRPr sz="1200">
                <a:latin typeface="Arial"/>
                <a:ea typeface="+mn-ea"/>
                <a:cs typeface="+mn-cs"/>
              </a:defRPr>
            </a:lvl3pPr>
            <a:lvl4pPr>
              <a:defRPr sz="1200">
                <a:latin typeface="Arial"/>
                <a:ea typeface="+mn-ea"/>
                <a:cs typeface="+mn-cs"/>
              </a:defRPr>
            </a:lvl4pPr>
            <a:lvl5pPr>
              <a:defRPr sz="1200">
                <a:latin typeface="Arial"/>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084996"/>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Arial"/>
                <a:ea typeface="+mn-ea"/>
                <a:cs typeface="+mn-cs"/>
              </a:defRPr>
            </a:lvl1pPr>
          </a:lstStyle>
          <a:p>
            <a:pPr lvl="0"/>
            <a:r>
              <a:rPr lang="en-GB" dirty="0" smtClean="0"/>
              <a:t>Heading</a:t>
            </a:r>
            <a:endParaRPr lang="en-GB" dirty="0"/>
          </a:p>
        </p:txBody>
      </p:sp>
      <p:sp>
        <p:nvSpPr>
          <p:cNvPr id="5" name="MessageStatement"/>
          <p:cNvSpPr>
            <a:spLocks noGrp="1" noChangeArrowheads="1"/>
          </p:cNvSpPr>
          <p:nvPr>
            <p:ph type="subTitle" idx="1" hasCustomPrompt="1"/>
          </p:nvPr>
        </p:nvSpPr>
        <p:spPr>
          <a:xfrm>
            <a:off x="449999" y="4234729"/>
            <a:ext cx="8236801" cy="287771"/>
          </a:xfrm>
          <a:solidFill>
            <a:schemeClr val="bg2"/>
          </a:solidFill>
          <a:ln w="6350">
            <a:noFill/>
          </a:ln>
          <a:effectLst>
            <a:glow>
              <a:schemeClr val="accent1">
                <a:alpha val="40000"/>
              </a:schemeClr>
            </a:glow>
            <a:innerShdw blurRad="139700" dist="38100" dir="16200000">
              <a:prstClr val="black">
                <a:alpha val="50000"/>
              </a:prstClr>
            </a:innerShdw>
            <a:softEdge rad="0"/>
          </a:effectLst>
          <a:extLst/>
        </p:spPr>
        <p:txBody>
          <a:bodyPr vert="horz" wrap="square" lIns="91440" tIns="45720" rIns="91440" bIns="36576" numCol="1" anchor="b" anchorCtr="0" compatLnSpc="1">
            <a:prstTxWarp prst="textNoShape">
              <a:avLst/>
            </a:prstTxWarp>
            <a:spAutoFit/>
          </a:bodyPr>
          <a:lstStyle>
            <a:lvl1pPr>
              <a:defRPr lang="en-US" noProof="0" dirty="0" smtClean="0">
                <a:solidFill>
                  <a:schemeClr val="tx1"/>
                </a:solidFill>
                <a:latin typeface="Calibri" panose="020F0502020204030204" pitchFamily="34" charset="0"/>
              </a:defRPr>
            </a:lvl1pPr>
          </a:lstStyle>
          <a:p>
            <a:pPr lvl="0">
              <a:spcBef>
                <a:spcPts val="1254"/>
              </a:spcBef>
            </a:pPr>
            <a:r>
              <a:rPr lang="en-US" noProof="0" dirty="0" smtClean="0"/>
              <a:t>Message statement</a:t>
            </a:r>
          </a:p>
        </p:txBody>
      </p:sp>
      <p:sp>
        <p:nvSpPr>
          <p:cNvPr id="2" name="Title"/>
          <p:cNvSpPr>
            <a:spLocks noGrp="1"/>
          </p:cNvSpPr>
          <p:nvPr>
            <p:ph type="title" hasCustomPrompt="1"/>
          </p:nvPr>
        </p:nvSpPr>
        <p:spPr/>
        <p:txBody>
          <a:bodyPr/>
          <a:lstStyle>
            <a:lvl1pPr>
              <a:defRPr>
                <a:solidFill>
                  <a:schemeClr val="accent1"/>
                </a:solidFill>
                <a:latin typeface="Calibri" panose="020F0502020204030204" pitchFamily="34" charset="0"/>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29204531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45011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grpSp>
        <p:nvGrpSpPr>
          <p:cNvPr id="3" name="Group 2"/>
          <p:cNvGrpSpPr/>
          <p:nvPr userDrawn="1"/>
        </p:nvGrpSpPr>
        <p:grpSpPr>
          <a:xfrm>
            <a:off x="381000" y="228600"/>
            <a:ext cx="8458200" cy="326243"/>
            <a:chOff x="381000" y="304800"/>
            <a:chExt cx="8458200" cy="434990"/>
          </a:xfrm>
        </p:grpSpPr>
        <p:sp>
          <p:nvSpPr>
            <p:cNvPr id="4" name="TextBox 3"/>
            <p:cNvSpPr txBox="1"/>
            <p:nvPr/>
          </p:nvSpPr>
          <p:spPr>
            <a:xfrm>
              <a:off x="381000" y="304800"/>
              <a:ext cx="8458200" cy="434990"/>
            </a:xfrm>
            <a:prstGeom prst="rect">
              <a:avLst/>
            </a:prstGeom>
            <a:noFill/>
          </p:spPr>
          <p:txBody>
            <a:bodyPr wrap="square" rtlCol="0">
              <a:spAutoFit/>
            </a:bodyPr>
            <a:lstStyle/>
            <a:p>
              <a:pPr>
                <a:buClr>
                  <a:srgbClr val="FFFFFF"/>
                </a:buClr>
              </a:pPr>
              <a:endParaRPr lang="en-US" sz="1600" b="1">
                <a:solidFill>
                  <a:srgbClr val="FF0000"/>
                </a:solidFill>
                <a:latin typeface="Arial" panose="020B0604020202020204" pitchFamily="34" charset="0"/>
              </a:endParaRPr>
            </a:p>
          </p:txBody>
        </p:sp>
        <p:cxnSp>
          <p:nvCxnSpPr>
            <p:cNvPr id="5" name="Straight Connector 4"/>
            <p:cNvCxnSpPr/>
            <p:nvPr/>
          </p:nvCxnSpPr>
          <p:spPr bwMode="auto">
            <a:xfrm>
              <a:off x="381000" y="643354"/>
              <a:ext cx="8458200" cy="0"/>
            </a:xfrm>
            <a:prstGeom prst="line">
              <a:avLst/>
            </a:prstGeom>
            <a:solidFill>
              <a:schemeClr val="accent1"/>
            </a:solidFill>
            <a:ln w="73025" cap="flat" cmpd="thickThin"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5793515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5.xml"/><Relationship Id="rId7"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771185" name="SlideTitle" descr="Text Box: Title"/>
          <p:cNvSpPr>
            <a:spLocks noGrp="1" noChangeArrowheads="1"/>
          </p:cNvSpPr>
          <p:nvPr>
            <p:ph type="title"/>
          </p:nvPr>
        </p:nvSpPr>
        <p:spPr bwMode="gray">
          <a:xfrm>
            <a:off x="449263" y="212283"/>
            <a:ext cx="8236800"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defTabSz="914400" eaLnBrk="1" latinLnBrk="0" hangingPunct="1">
              <a:buNone/>
            </a:pPr>
            <a:r>
              <a:rPr lang="en-GB" dirty="0" smtClean="0"/>
              <a:t>Title</a:t>
            </a:r>
          </a:p>
        </p:txBody>
      </p:sp>
      <p:sp>
        <p:nvSpPr>
          <p:cNvPr id="771186" name="BasicText" descr="&lt;tags&gt;&lt;tag n=&quot;Linked&quot; v=&quot;True&quot; /&gt;&lt;/tags&gt;"/>
          <p:cNvSpPr>
            <a:spLocks noGrp="1" noChangeArrowheads="1"/>
          </p:cNvSpPr>
          <p:nvPr>
            <p:ph type="body" idx="1"/>
          </p:nvPr>
        </p:nvSpPr>
        <p:spPr bwMode="gray">
          <a:xfrm>
            <a:off x="449263" y="742950"/>
            <a:ext cx="8236800" cy="326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Subheading</a:t>
            </a:r>
          </a:p>
          <a:p>
            <a:pPr lvl="1"/>
            <a:r>
              <a:rPr lang="en-GB" dirty="0" smtClean="0"/>
              <a:t>Basic text</a:t>
            </a:r>
          </a:p>
          <a:p>
            <a:pPr lvl="2"/>
            <a:r>
              <a:rPr lang="en-GB" dirty="0" smtClean="0"/>
              <a:t>Bullet level one</a:t>
            </a:r>
          </a:p>
          <a:p>
            <a:pPr lvl="3"/>
            <a:r>
              <a:rPr lang="en-GB" dirty="0" smtClean="0"/>
              <a:t>Bullet level two</a:t>
            </a:r>
          </a:p>
          <a:p>
            <a:pPr lvl="4"/>
            <a:r>
              <a:rPr lang="en-GB" dirty="0" smtClean="0"/>
              <a:t>Bullet level three</a:t>
            </a:r>
          </a:p>
        </p:txBody>
      </p:sp>
      <p:sp>
        <p:nvSpPr>
          <p:cNvPr id="32" name="TextBox 31"/>
          <p:cNvSpPr txBox="1"/>
          <p:nvPr/>
        </p:nvSpPr>
        <p:spPr>
          <a:xfrm>
            <a:off x="8487066" y="4827098"/>
            <a:ext cx="335348" cy="238527"/>
          </a:xfrm>
          <a:prstGeom prst="rect">
            <a:avLst/>
          </a:prstGeom>
          <a:noFill/>
        </p:spPr>
        <p:txBody>
          <a:bodyPr wrap="none" rtlCol="0">
            <a:spAutoFit/>
          </a:bodyPr>
          <a:lstStyle/>
          <a:p>
            <a:pPr algn="r"/>
            <a:fld id="{2D09916D-4E3B-47B9-8D4D-6F71470E06F2}" type="slidenum">
              <a:rPr lang="en-GB" sz="1000" b="0" smtClean="0">
                <a:solidFill>
                  <a:schemeClr val="tx1"/>
                </a:solidFill>
                <a:latin typeface="Calibri" panose="020F0502020204030204" pitchFamily="34" charset="0"/>
                <a:cs typeface="Arial" panose="020B0604020202020204" pitchFamily="34" charset="0"/>
              </a:rPr>
              <a:pPr algn="r"/>
              <a:t>‹#›</a:t>
            </a:fld>
            <a:endParaRPr lang="en-GB" sz="1000" b="0">
              <a:solidFill>
                <a:schemeClr val="tx1"/>
              </a:solidFill>
              <a:latin typeface="Calibri" panose="020F0502020204030204" pitchFamily="34" charset="0"/>
              <a:cs typeface="Arial" panose="020B0604020202020204" pitchFamily="34" charset="0"/>
            </a:endParaRPr>
          </a:p>
        </p:txBody>
      </p:sp>
      <p:pic>
        <p:nvPicPr>
          <p:cNvPr id="23" name="Picture 2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54359" y="4509870"/>
            <a:ext cx="1062022" cy="407925"/>
          </a:xfrm>
          <a:prstGeom prst="rect">
            <a:avLst/>
          </a:prstGeom>
        </p:spPr>
      </p:pic>
      <p:grpSp>
        <p:nvGrpSpPr>
          <p:cNvPr id="24" name="Group 23"/>
          <p:cNvGrpSpPr/>
          <p:nvPr/>
        </p:nvGrpSpPr>
        <p:grpSpPr>
          <a:xfrm>
            <a:off x="-1793875" y="742950"/>
            <a:ext cx="1666875" cy="3525040"/>
            <a:chOff x="-1793875" y="990600"/>
            <a:chExt cx="1666875" cy="4700053"/>
          </a:xfrm>
        </p:grpSpPr>
        <p:grpSp>
          <p:nvGrpSpPr>
            <p:cNvPr id="27" name="Group 26"/>
            <p:cNvGrpSpPr/>
            <p:nvPr userDrawn="1"/>
          </p:nvGrpSpPr>
          <p:grpSpPr>
            <a:xfrm>
              <a:off x="-1793875" y="990600"/>
              <a:ext cx="1666875" cy="2863850"/>
              <a:chOff x="-1793875" y="990600"/>
              <a:chExt cx="1666875" cy="2863850"/>
            </a:xfrm>
          </p:grpSpPr>
          <p:sp>
            <p:nvSpPr>
              <p:cNvPr id="3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582988"/>
                <a:ext cx="1666875" cy="271462"/>
              </a:xfrm>
              <a:prstGeom prst="rect">
                <a:avLst/>
              </a:prstGeom>
              <a:solidFill>
                <a:srgbClr val="6F2927"/>
              </a:solidFill>
              <a:ln w="9525">
                <a:solidFill>
                  <a:srgbClr val="FFFFFF"/>
                </a:solidFill>
                <a:miter lim="800000"/>
                <a:headEnd/>
                <a:tailEnd/>
              </a:ln>
            </p:spPr>
            <p:txBody>
              <a:bodyPr wrap="none" lIns="180000" tIns="64800" rIns="180000" bIns="64800" anchor="ctr"/>
              <a:lstStyle/>
              <a:p>
                <a:pPr marL="3175" marR="0" lvl="1" indent="0" algn="l" defTabSz="728663" rtl="0"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lang="en-US" altLang="zh-CN" b="1" kern="0" smtClean="0">
                    <a:solidFill>
                      <a:schemeClr val="bg1"/>
                    </a:solidFill>
                    <a:latin typeface="Calibri" panose="020F0502020204030204" pitchFamily="34" charset="0"/>
                    <a:ea typeface="PMingLiU" pitchFamily="18" charset="-120"/>
                    <a:cs typeface="Arial" pitchFamily="34" charset="0"/>
                  </a:rPr>
                  <a:t>	111	441	39</a:t>
                </a:r>
              </a:p>
            </p:txBody>
          </p:sp>
          <p:sp>
            <p:nvSpPr>
              <p:cNvPr id="4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marL="0" marR="0" lvl="0" indent="0" defTabSz="728663" eaLnBrk="1" fontAlgn="auto" latinLnBrk="0" hangingPunct="1">
                  <a:lnSpc>
                    <a:spcPct val="100000"/>
                  </a:lnSpc>
                  <a:spcBef>
                    <a:spcPts val="0"/>
                  </a:spcBef>
                  <a:spcAft>
                    <a:spcPts val="0"/>
                  </a:spcAft>
                  <a:buClr>
                    <a:srgbClr val="FFFFFF"/>
                  </a:buClr>
                  <a:buSzTx/>
                  <a:buFontTx/>
                  <a:buNone/>
                  <a:tabLst/>
                  <a:defRPr/>
                </a:pPr>
                <a:r>
                  <a:rPr kumimoji="0" lang="en-US" altLang="zh-CN" sz="1200" b="1" i="0" u="none" strike="noStrike" kern="0" cap="none" spc="0" normalizeH="0" baseline="0" noProof="0" smtClean="0">
                    <a:ln>
                      <a:noFill/>
                    </a:ln>
                    <a:solidFill>
                      <a:srgbClr val="494949"/>
                    </a:solidFill>
                    <a:effectLst/>
                    <a:uLnTx/>
                    <a:uFillTx/>
                    <a:latin typeface="Calibri" panose="020F0502020204030204" pitchFamily="34" charset="0"/>
                    <a:ea typeface="ＭＳ Ｐゴシック" pitchFamily="34" charset="-128"/>
                    <a:cs typeface="Arial" pitchFamily="34" charset="0"/>
                  </a:rPr>
                  <a:t>Color scheme</a:t>
                </a:r>
              </a:p>
            </p:txBody>
          </p:sp>
          <p:sp>
            <p:nvSpPr>
              <p:cNvPr id="5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259138"/>
                <a:ext cx="1666875" cy="271462"/>
              </a:xfrm>
              <a:prstGeom prst="rect">
                <a:avLst/>
              </a:prstGeom>
              <a:solidFill>
                <a:srgbClr val="E23232"/>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solidFill>
                      <a:schemeClr val="bg1"/>
                    </a:solidFill>
                    <a:effectLst/>
                    <a:uLnTx/>
                    <a:uFillTx/>
                    <a:latin typeface="Calibri" panose="020F0502020204030204" pitchFamily="34" charset="0"/>
                    <a:ea typeface="PMingLiU" pitchFamily="18" charset="-120"/>
                    <a:cs typeface="Arial" pitchFamily="34" charset="0"/>
                  </a:rPr>
                  <a:t>	226	50	50</a:t>
                </a:r>
              </a:p>
            </p:txBody>
          </p:sp>
          <p:sp>
            <p:nvSpPr>
              <p:cNvPr id="53" name="Rectangle 189"/>
              <p:cNvSpPr>
                <a:spLocks noChangeArrowheads="1"/>
              </p:cNvSpPr>
              <p:nvPr userDrawn="1"/>
            </p:nvSpPr>
            <p:spPr bwMode="auto">
              <a:xfrm>
                <a:off x="-1793875" y="1952625"/>
                <a:ext cx="1666875" cy="274638"/>
              </a:xfrm>
              <a:prstGeom prst="rect">
                <a:avLst/>
              </a:prstGeom>
              <a:solidFill>
                <a:schemeClr val="accent3"/>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solidFill>
                      <a:schemeClr val="bg1"/>
                    </a:solidFill>
                    <a:effectLst/>
                    <a:uLnTx/>
                    <a:uFillTx/>
                    <a:latin typeface="Calibri" panose="020F0502020204030204" pitchFamily="34" charset="0"/>
                    <a:ea typeface="PMingLiU" pitchFamily="18" charset="-120"/>
                    <a:cs typeface="Arial" pitchFamily="34" charset="0"/>
                  </a:rPr>
                  <a:t>	190	223	149</a:t>
                </a:r>
              </a:p>
            </p:txBody>
          </p:sp>
          <p:sp>
            <p:nvSpPr>
              <p:cNvPr id="54" name="Rectangle 191"/>
              <p:cNvSpPr>
                <a:spLocks noChangeArrowheads="1"/>
              </p:cNvSpPr>
              <p:nvPr userDrawn="1"/>
            </p:nvSpPr>
            <p:spPr bwMode="auto">
              <a:xfrm>
                <a:off x="-1793875" y="2279650"/>
                <a:ext cx="1666875" cy="274638"/>
              </a:xfrm>
              <a:prstGeom prst="rect">
                <a:avLst/>
              </a:prstGeom>
              <a:solidFill>
                <a:schemeClr val="accent4"/>
              </a:solidFill>
              <a:ln w="9525">
                <a:solidFill>
                  <a:srgbClr val="FFFFFF"/>
                </a:solidFill>
                <a:miter lim="800000"/>
                <a:headEnd/>
                <a:tailEnd/>
              </a:ln>
            </p:spPr>
            <p:txBody>
              <a:bodyPr wrap="none" lIns="180000" tIns="64800" rIns="180000" bIns="64800" anchor="ctr"/>
              <a:lstStyle/>
              <a:p>
                <a:pPr marL="0" marR="0" lvl="0" indent="0" algn="l" defTabSz="728663" rtl="0"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solidFill>
                      <a:schemeClr val="bg1"/>
                    </a:solidFill>
                    <a:effectLst/>
                    <a:uLnTx/>
                    <a:uFillTx/>
                    <a:latin typeface="Calibri" panose="020F0502020204030204" pitchFamily="34" charset="0"/>
                    <a:ea typeface="PMingLiU" pitchFamily="18" charset="-120"/>
                    <a:cs typeface="Arial" pitchFamily="34" charset="0"/>
                  </a:rPr>
                  <a:t>	144	133	130</a:t>
                </a:r>
              </a:p>
            </p:txBody>
          </p:sp>
          <p:sp>
            <p:nvSpPr>
              <p:cNvPr id="55" name="Rectangle 192"/>
              <p:cNvSpPr>
                <a:spLocks noChangeArrowheads="1"/>
              </p:cNvSpPr>
              <p:nvPr userDrawn="1"/>
            </p:nvSpPr>
            <p:spPr bwMode="auto">
              <a:xfrm>
                <a:off x="-1793875" y="2606675"/>
                <a:ext cx="1666875" cy="273050"/>
              </a:xfrm>
              <a:prstGeom prst="rect">
                <a:avLst/>
              </a:prstGeom>
              <a:solidFill>
                <a:schemeClr val="accent5"/>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lang="en-US" altLang="zh-CN" b="1" kern="0" smtClean="0">
                    <a:solidFill>
                      <a:schemeClr val="bg1"/>
                    </a:solidFill>
                    <a:latin typeface="Calibri" panose="020F0502020204030204" pitchFamily="34" charset="0"/>
                    <a:ea typeface="PMingLiU" pitchFamily="18" charset="-120"/>
                    <a:cs typeface="Arial" pitchFamily="34" charset="0"/>
                  </a:rPr>
                  <a:t>	223	178	53</a:t>
                </a:r>
                <a:endParaRPr lang="en-US" altLang="zh-CN" b="1" kern="0">
                  <a:solidFill>
                    <a:schemeClr val="bg1"/>
                  </a:solidFill>
                  <a:latin typeface="Calibri" panose="020F0502020204030204" pitchFamily="34" charset="0"/>
                  <a:ea typeface="PMingLiU" pitchFamily="18" charset="-120"/>
                  <a:cs typeface="Arial" pitchFamily="34" charset="0"/>
                </a:endParaRPr>
              </a:p>
            </p:txBody>
          </p:sp>
          <p:sp>
            <p:nvSpPr>
              <p:cNvPr id="56" name="Rectangle 194"/>
              <p:cNvSpPr>
                <a:spLocks noChangeArrowheads="1"/>
              </p:cNvSpPr>
              <p:nvPr userDrawn="1"/>
            </p:nvSpPr>
            <p:spPr bwMode="auto">
              <a:xfrm>
                <a:off x="-1793875" y="2932113"/>
                <a:ext cx="1666875" cy="274637"/>
              </a:xfrm>
              <a:prstGeom prst="rect">
                <a:avLst/>
              </a:prstGeom>
              <a:solidFill>
                <a:schemeClr val="accent6"/>
              </a:solidFill>
              <a:ln w="9525">
                <a:solidFill>
                  <a:srgbClr val="FFFFFF"/>
                </a:solidFill>
                <a:miter lim="800000"/>
                <a:headEnd/>
                <a:tailEnd/>
              </a:ln>
            </p:spPr>
            <p:txBody>
              <a:bodyPr wrap="none" lIns="180000" tIns="64800" rIns="180000" bIns="64800" anchor="ctr"/>
              <a:lstStyle/>
              <a:p>
                <a:pPr marL="0" marR="0" lvl="0" indent="0" algn="l" defTabSz="728663" rtl="0"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lang="en-US" altLang="zh-CN" b="1" kern="0" smtClean="0">
                    <a:solidFill>
                      <a:schemeClr val="bg1"/>
                    </a:solidFill>
                    <a:latin typeface="Calibri" panose="020F0502020204030204" pitchFamily="34" charset="0"/>
                    <a:ea typeface="PMingLiU" pitchFamily="18" charset="-120"/>
                    <a:cs typeface="Arial" pitchFamily="34" charset="0"/>
                  </a:rPr>
                  <a:t>	189	123	87</a:t>
                </a:r>
              </a:p>
            </p:txBody>
          </p:sp>
          <p:sp>
            <p:nvSpPr>
              <p:cNvPr id="5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1628775"/>
                <a:ext cx="1666875" cy="271463"/>
              </a:xfrm>
              <a:prstGeom prst="rect">
                <a:avLst/>
              </a:prstGeom>
              <a:solidFill>
                <a:schemeClr val="accent2"/>
              </a:solidFill>
              <a:ln w="9525">
                <a:solidFill>
                  <a:srgbClr val="FFFFFF"/>
                </a:solidFill>
                <a:miter lim="800000"/>
                <a:headEnd/>
                <a:tailEnd/>
              </a:ln>
            </p:spPr>
            <p:txBody>
              <a:bodyPr wrap="none" lIns="180000" tIns="64800" rIns="180000" bIns="64800" anchor="ctr"/>
              <a:lstStyle/>
              <a:p>
                <a:pPr lvl="0"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chemeClr val="bg1"/>
                    </a:solidFill>
                    <a:latin typeface="Calibri" panose="020F0502020204030204" pitchFamily="34" charset="0"/>
                    <a:ea typeface="PMingLiU" pitchFamily="18" charset="-120"/>
                    <a:cs typeface="Arial" pitchFamily="34" charset="0"/>
                  </a:rPr>
                  <a:t>	141	198	63</a:t>
                </a:r>
              </a:p>
            </p:txBody>
          </p:sp>
          <p:sp>
            <p:nvSpPr>
              <p:cNvPr id="58" name="Rectangle 193"/>
              <p:cNvSpPr>
                <a:spLocks noChangeArrowheads="1"/>
              </p:cNvSpPr>
              <p:nvPr userDrawn="1"/>
            </p:nvSpPr>
            <p:spPr bwMode="auto">
              <a:xfrm>
                <a:off x="-1793875" y="1301750"/>
                <a:ext cx="1666875" cy="274638"/>
              </a:xfrm>
              <a:prstGeom prst="rect">
                <a:avLst/>
              </a:prstGeom>
              <a:solidFill>
                <a:schemeClr val="accent1"/>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chemeClr val="bg1"/>
                    </a:solidFill>
                    <a:latin typeface="Calibri" panose="020F0502020204030204" pitchFamily="34" charset="0"/>
                    <a:ea typeface="PMingLiU" pitchFamily="18" charset="-120"/>
                    <a:cs typeface="Arial" pitchFamily="34" charset="0"/>
                  </a:rPr>
                  <a:t>	39	103	</a:t>
                </a:r>
                <a:r>
                  <a:rPr lang="en-US" altLang="zh-CN" b="1" kern="0" smtClean="0">
                    <a:solidFill>
                      <a:schemeClr val="bg1"/>
                    </a:solidFill>
                    <a:latin typeface="Calibri" panose="020F0502020204030204" pitchFamily="34" charset="0"/>
                    <a:ea typeface="PMingLiU" pitchFamily="18" charset="-120"/>
                    <a:cs typeface="Arial" pitchFamily="34" charset="0"/>
                  </a:rPr>
                  <a:t>59</a:t>
                </a:r>
                <a:endParaRPr lang="en-US" altLang="zh-CN" b="1" kern="0">
                  <a:solidFill>
                    <a:schemeClr val="bg1"/>
                  </a:solidFill>
                  <a:latin typeface="Calibri" panose="020F0502020204030204" pitchFamily="34" charset="0"/>
                  <a:ea typeface="PMingLiU" pitchFamily="18" charset="-120"/>
                  <a:cs typeface="Arial" pitchFamily="34" charset="0"/>
                </a:endParaRPr>
              </a:p>
            </p:txBody>
          </p:sp>
        </p:grpSp>
        <p:grpSp>
          <p:nvGrpSpPr>
            <p:cNvPr id="28" name="Group 27"/>
            <p:cNvGrpSpPr/>
            <p:nvPr userDrawn="1"/>
          </p:nvGrpSpPr>
          <p:grpSpPr>
            <a:xfrm>
              <a:off x="-1793875" y="4150360"/>
              <a:ext cx="1666875" cy="1540293"/>
              <a:chOff x="-1793875" y="990600"/>
              <a:chExt cx="1666875" cy="1540293"/>
            </a:xfrm>
          </p:grpSpPr>
          <p:sp>
            <p:nvSpPr>
              <p:cNvPr id="2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marL="0" marR="0" lvl="0" indent="0" defTabSz="728663" eaLnBrk="1" fontAlgn="auto" latinLnBrk="0" hangingPunct="1">
                  <a:lnSpc>
                    <a:spcPct val="100000"/>
                  </a:lnSpc>
                  <a:spcBef>
                    <a:spcPts val="0"/>
                  </a:spcBef>
                  <a:spcAft>
                    <a:spcPts val="0"/>
                  </a:spcAft>
                  <a:buClr>
                    <a:srgbClr val="FFFFFF"/>
                  </a:buClr>
                  <a:buSzTx/>
                  <a:buFontTx/>
                  <a:buNone/>
                  <a:tabLst/>
                  <a:defRPr/>
                </a:pPr>
                <a:r>
                  <a:rPr lang="en-US" altLang="zh-CN" b="1" kern="0" noProof="0" smtClean="0">
                    <a:solidFill>
                      <a:srgbClr val="494949"/>
                    </a:solidFill>
                    <a:latin typeface="Calibri" panose="020F0502020204030204" pitchFamily="34" charset="0"/>
                    <a:ea typeface="ＭＳ Ｐゴシック" pitchFamily="34" charset="-128"/>
                    <a:cs typeface="Arial" pitchFamily="34" charset="0"/>
                  </a:rPr>
                  <a:t>Highlight </a:t>
                </a:r>
                <a:r>
                  <a:rPr kumimoji="0" lang="en-US" altLang="zh-CN" sz="1200" b="1" i="0" u="none" strike="noStrike" kern="0" cap="none" spc="0" normalizeH="0" baseline="0" noProof="0" smtClean="0">
                    <a:ln>
                      <a:noFill/>
                    </a:ln>
                    <a:solidFill>
                      <a:srgbClr val="494949"/>
                    </a:solidFill>
                    <a:effectLst/>
                    <a:uLnTx/>
                    <a:uFillTx/>
                    <a:latin typeface="Calibri" panose="020F0502020204030204" pitchFamily="34" charset="0"/>
                    <a:ea typeface="ＭＳ Ｐゴシック" pitchFamily="34" charset="-128"/>
                    <a:cs typeface="Arial" pitchFamily="34" charset="0"/>
                  </a:rPr>
                  <a:t>Color</a:t>
                </a:r>
              </a:p>
            </p:txBody>
          </p:sp>
          <p:sp>
            <p:nvSpPr>
              <p:cNvPr id="30" name="Rectangle 193"/>
              <p:cNvSpPr>
                <a:spLocks noChangeArrowheads="1"/>
              </p:cNvSpPr>
              <p:nvPr userDrawn="1"/>
            </p:nvSpPr>
            <p:spPr bwMode="auto">
              <a:xfrm>
                <a:off x="-1793875" y="1301750"/>
                <a:ext cx="1666875" cy="274638"/>
              </a:xfrm>
              <a:prstGeom prst="rect">
                <a:avLst/>
              </a:prstGeom>
              <a:noFill/>
              <a:ln w="25400">
                <a:solidFill>
                  <a:srgbClr val="E23232"/>
                </a:solidFill>
                <a:prstDash val="sysDot"/>
                <a:miter lim="800000"/>
                <a:headEnd/>
                <a:tailEnd/>
              </a:ln>
            </p:spPr>
            <p:txBody>
              <a:bodyPr wrap="none" lIns="180000" tIns="64800" rIns="180000" bIns="64800" anchor="ctr"/>
              <a:lstStyle/>
              <a:p>
                <a:pPr marL="3175" lvl="1"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C94F4F"/>
                    </a:solidFill>
                    <a:latin typeface="Calibri" panose="020F0502020204030204" pitchFamily="34" charset="0"/>
                    <a:ea typeface="PMingLiU" pitchFamily="18" charset="-120"/>
                    <a:cs typeface="Arial" pitchFamily="34" charset="0"/>
                  </a:rPr>
                  <a:t>	226	50	50</a:t>
                </a:r>
              </a:p>
            </p:txBody>
          </p:sp>
          <p:sp>
            <p:nvSpPr>
              <p:cNvPr id="3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p:nvSpPr>
            <p:spPr bwMode="gray">
              <a:xfrm>
                <a:off x="-1793875" y="1945105"/>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marL="0" marR="0" lvl="0" indent="0" defTabSz="728663" eaLnBrk="1" fontAlgn="auto" latinLnBrk="0" hangingPunct="1">
                  <a:lnSpc>
                    <a:spcPct val="100000"/>
                  </a:lnSpc>
                  <a:spcBef>
                    <a:spcPts val="0"/>
                  </a:spcBef>
                  <a:spcAft>
                    <a:spcPts val="0"/>
                  </a:spcAft>
                  <a:buClr>
                    <a:srgbClr val="FFFFFF"/>
                  </a:buClr>
                  <a:buSzTx/>
                  <a:buFontTx/>
                  <a:buNone/>
                  <a:tabLst/>
                  <a:defRPr/>
                </a:pPr>
                <a:r>
                  <a:rPr lang="en-US" altLang="zh-CN" b="1" kern="0" noProof="0" smtClean="0">
                    <a:solidFill>
                      <a:srgbClr val="494949"/>
                    </a:solidFill>
                    <a:latin typeface="Calibri" panose="020F0502020204030204" pitchFamily="34" charset="0"/>
                    <a:ea typeface="ＭＳ Ｐゴシック" pitchFamily="34" charset="-128"/>
                    <a:cs typeface="Arial" pitchFamily="34" charset="0"/>
                  </a:rPr>
                  <a:t>Key Message</a:t>
                </a:r>
                <a:endParaRPr kumimoji="0" lang="en-US" altLang="zh-CN" sz="1200" b="1" i="0" u="none" strike="noStrike" kern="0" cap="none" spc="0" normalizeH="0" baseline="0" noProof="0" smtClean="0">
                  <a:ln>
                    <a:noFill/>
                  </a:ln>
                  <a:solidFill>
                    <a:srgbClr val="494949"/>
                  </a:solidFill>
                  <a:effectLst/>
                  <a:uLnTx/>
                  <a:uFillTx/>
                  <a:latin typeface="Calibri" panose="020F0502020204030204" pitchFamily="34" charset="0"/>
                  <a:ea typeface="ＭＳ Ｐゴシック" pitchFamily="34" charset="-128"/>
                  <a:cs typeface="Arial" pitchFamily="34" charset="0"/>
                </a:endParaRPr>
              </a:p>
            </p:txBody>
          </p:sp>
          <p:sp>
            <p:nvSpPr>
              <p:cNvPr id="33" name="Rectangle 193"/>
              <p:cNvSpPr>
                <a:spLocks noChangeArrowheads="1"/>
              </p:cNvSpPr>
              <p:nvPr/>
            </p:nvSpPr>
            <p:spPr bwMode="auto">
              <a:xfrm>
                <a:off x="-1793875" y="2256255"/>
                <a:ext cx="1666875" cy="274638"/>
              </a:xfrm>
              <a:prstGeom prst="rect">
                <a:avLst/>
              </a:prstGeom>
              <a:solidFill>
                <a:schemeClr val="bg2"/>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effectLst/>
                    <a:uLnTx/>
                    <a:uFillTx/>
                    <a:latin typeface="Calibri" panose="020F0502020204030204" pitchFamily="34" charset="0"/>
                    <a:ea typeface="PMingLiU" pitchFamily="18" charset="-120"/>
                    <a:cs typeface="Arial" pitchFamily="34" charset="0"/>
                  </a:rPr>
                  <a:t>	190	191	193</a:t>
                </a:r>
              </a:p>
            </p:txBody>
          </p:sp>
        </p:grpSp>
      </p:grpSp>
    </p:spTree>
  </p:cSld>
  <p:clrMap bg1="lt1" tx1="dk1" bg2="lt2" tx2="dk2" accent1="accent1" accent2="accent2" accent3="accent3" accent4="accent4" accent5="accent5" accent6="accent6" hlink="hlink" folHlink="folHlink"/>
  <p:sldLayoutIdLst>
    <p:sldLayoutId id="2147483655" r:id="rId1"/>
    <p:sldLayoutId id="2147483697" r:id="rId2"/>
    <p:sldLayoutId id="2147483698" r:id="rId3"/>
    <p:sldLayoutId id="2147483729" r:id="rId4"/>
    <p:sldLayoutId id="2147483798" r:id="rId5"/>
    <p:sldLayoutId id="2147483801" r:id="rId6"/>
    <p:sldLayoutId id="2147483803" r:id="rId7"/>
    <p:sldLayoutId id="2147483804" r:id="rId8"/>
    <p:sldLayoutId id="2147483807" r:id="rId9"/>
    <p:sldLayoutId id="2147483810" r:id="rId10"/>
    <p:sldLayoutId id="2147483813" r:id="rId11"/>
    <p:sldLayoutId id="2147483814" r:id="rId12"/>
    <p:sldLayoutId id="2147483815" r:id="rId13"/>
    <p:sldLayoutId id="2147483817" r:id="rId14"/>
    <p:sldLayoutId id="2147483819" r:id="rId15"/>
    <p:sldLayoutId id="2147483820" r:id="rId16"/>
    <p:sldLayoutId id="2147483821" r:id="rId17"/>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lang="en-GB" sz="2400" b="1" kern="1200" dirty="0" smtClean="0">
          <a:solidFill>
            <a:schemeClr val="accent1"/>
          </a:solidFill>
          <a:latin typeface="Calibri" panose="020F0502020204030204" pitchFamily="34" charset="0"/>
          <a:ea typeface="+mn-ea"/>
          <a:cs typeface="+mn-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Calibri" panose="020F0502020204030204" pitchFamily="34" charset="0"/>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Calibri" panose="020F0502020204030204" pitchFamily="34" charset="0"/>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Calibri" panose="020F0502020204030204" pitchFamily="34" charset="0"/>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Calibri" panose="020F0502020204030204" pitchFamily="34" charset="0"/>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Calibri" panose="020F0502020204030204" pitchFamily="34" charset="0"/>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5" name="TextBox 34"/>
          <p:cNvSpPr txBox="1"/>
          <p:nvPr/>
        </p:nvSpPr>
        <p:spPr>
          <a:xfrm>
            <a:off x="8487066" y="4827098"/>
            <a:ext cx="335348" cy="238527"/>
          </a:xfrm>
          <a:prstGeom prst="rect">
            <a:avLst/>
          </a:prstGeom>
          <a:noFill/>
        </p:spPr>
        <p:txBody>
          <a:bodyPr wrap="none" rtlCol="0">
            <a:spAutoFit/>
          </a:bodyPr>
          <a:lstStyle/>
          <a:p>
            <a:pPr algn="r"/>
            <a:fld id="{2D09916D-4E3B-47B9-8D4D-6F71470E06F2}" type="slidenum">
              <a:rPr lang="en-GB" sz="1000" b="0" smtClean="0">
                <a:solidFill>
                  <a:schemeClr val="tx1"/>
                </a:solidFill>
                <a:latin typeface="Calibri" panose="020F0502020204030204" pitchFamily="34" charset="0"/>
                <a:cs typeface="Arial" panose="020B0604020202020204" pitchFamily="34" charset="0"/>
              </a:rPr>
              <a:pPr algn="r"/>
              <a:t>‹#›</a:t>
            </a:fld>
            <a:endParaRPr lang="en-GB" sz="1000" b="0">
              <a:solidFill>
                <a:schemeClr val="tx1"/>
              </a:solidFill>
              <a:latin typeface="Calibri" panose="020F0502020204030204" pitchFamily="34" charset="0"/>
              <a:cs typeface="Arial" panose="020B0604020202020204" pitchFamily="34" charset="0"/>
            </a:endParaRPr>
          </a:p>
        </p:txBody>
      </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742950"/>
            <a:ext cx="8236800" cy="326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Subheading</a:t>
            </a:r>
          </a:p>
          <a:p>
            <a:pPr lvl="1"/>
            <a:r>
              <a:rPr lang="en-GB" dirty="0" smtClean="0"/>
              <a:t>Basic text</a:t>
            </a:r>
          </a:p>
          <a:p>
            <a:pPr lvl="2"/>
            <a:r>
              <a:rPr lang="en-GB" dirty="0" smtClean="0"/>
              <a:t>Bullet level one</a:t>
            </a:r>
          </a:p>
          <a:p>
            <a:pPr lvl="3"/>
            <a:r>
              <a:rPr lang="en-GB" dirty="0" smtClean="0"/>
              <a:t>Bullet level two</a:t>
            </a:r>
          </a:p>
          <a:p>
            <a:pPr lvl="4"/>
            <a:r>
              <a:rPr lang="en-GB" dirty="0" smtClean="0"/>
              <a:t>Bullet level three</a:t>
            </a:r>
          </a:p>
        </p:txBody>
      </p:sp>
      <p:sp>
        <p:nvSpPr>
          <p:cNvPr id="15" name="Title" descr="Text Box: Title"/>
          <p:cNvSpPr>
            <a:spLocks noGrp="1" noChangeArrowheads="1"/>
          </p:cNvSpPr>
          <p:nvPr>
            <p:ph type="title"/>
          </p:nvPr>
        </p:nvSpPr>
        <p:spPr bwMode="gray">
          <a:xfrm>
            <a:off x="449263" y="215439"/>
            <a:ext cx="8236800"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fontAlgn="base">
              <a:spcAft>
                <a:spcPct val="0"/>
              </a:spcAft>
            </a:pPr>
            <a:r>
              <a:rPr lang="en-GB" dirty="0" smtClean="0"/>
              <a:t>Title</a:t>
            </a:r>
          </a:p>
        </p:txBody>
      </p: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359" y="4509870"/>
            <a:ext cx="1062022" cy="407925"/>
          </a:xfrm>
          <a:prstGeom prst="rect">
            <a:avLst/>
          </a:prstGeom>
        </p:spPr>
      </p:pic>
      <p:grpSp>
        <p:nvGrpSpPr>
          <p:cNvPr id="38" name="Group 37"/>
          <p:cNvGrpSpPr/>
          <p:nvPr/>
        </p:nvGrpSpPr>
        <p:grpSpPr>
          <a:xfrm>
            <a:off x="-1793875" y="742950"/>
            <a:ext cx="1666875" cy="3525040"/>
            <a:chOff x="-1793875" y="990600"/>
            <a:chExt cx="1666875" cy="4700053"/>
          </a:xfrm>
        </p:grpSpPr>
        <p:grpSp>
          <p:nvGrpSpPr>
            <p:cNvPr id="43" name="Group 42"/>
            <p:cNvGrpSpPr/>
            <p:nvPr userDrawn="1"/>
          </p:nvGrpSpPr>
          <p:grpSpPr>
            <a:xfrm>
              <a:off x="-1793875" y="990600"/>
              <a:ext cx="1666875" cy="2863850"/>
              <a:chOff x="-1793875" y="990600"/>
              <a:chExt cx="1666875" cy="2863850"/>
            </a:xfrm>
          </p:grpSpPr>
          <p:sp>
            <p:nvSpPr>
              <p:cNvPr id="4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582988"/>
                <a:ext cx="1666875" cy="271462"/>
              </a:xfrm>
              <a:prstGeom prst="rect">
                <a:avLst/>
              </a:prstGeom>
              <a:solidFill>
                <a:srgbClr val="6F2927"/>
              </a:solidFill>
              <a:ln w="9525">
                <a:solidFill>
                  <a:srgbClr val="FFFFFF"/>
                </a:solidFill>
                <a:miter lim="800000"/>
                <a:headEnd/>
                <a:tailEnd/>
              </a:ln>
            </p:spPr>
            <p:txBody>
              <a:bodyPr wrap="none" lIns="180000" tIns="64800" rIns="180000" bIns="64800" anchor="ctr"/>
              <a:lstStyle/>
              <a:p>
                <a:pPr marL="3175" marR="0" lvl="1" indent="0" algn="l" defTabSz="728663" rtl="0"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lang="en-US" altLang="zh-CN" b="1" kern="0" smtClean="0">
                    <a:solidFill>
                      <a:schemeClr val="bg1"/>
                    </a:solidFill>
                    <a:latin typeface="Calibri" panose="020F0502020204030204" pitchFamily="34" charset="0"/>
                    <a:ea typeface="PMingLiU" pitchFamily="18" charset="-120"/>
                    <a:cs typeface="Arial" pitchFamily="34" charset="0"/>
                  </a:rPr>
                  <a:t>	111	441	39</a:t>
                </a:r>
              </a:p>
            </p:txBody>
          </p:sp>
          <p:sp>
            <p:nvSpPr>
              <p:cNvPr id="5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marL="0" marR="0" lvl="0" indent="0" defTabSz="728663" eaLnBrk="1" fontAlgn="auto" latinLnBrk="0" hangingPunct="1">
                  <a:lnSpc>
                    <a:spcPct val="100000"/>
                  </a:lnSpc>
                  <a:spcBef>
                    <a:spcPts val="0"/>
                  </a:spcBef>
                  <a:spcAft>
                    <a:spcPts val="0"/>
                  </a:spcAft>
                  <a:buClr>
                    <a:srgbClr val="FFFFFF"/>
                  </a:buClr>
                  <a:buSzTx/>
                  <a:buFontTx/>
                  <a:buNone/>
                  <a:tabLst/>
                  <a:defRPr/>
                </a:pPr>
                <a:r>
                  <a:rPr kumimoji="0" lang="en-US" altLang="zh-CN" sz="1200" b="1" i="0" u="none" strike="noStrike" kern="0" cap="none" spc="0" normalizeH="0" baseline="0" noProof="0" smtClean="0">
                    <a:ln>
                      <a:noFill/>
                    </a:ln>
                    <a:solidFill>
                      <a:srgbClr val="494949"/>
                    </a:solidFill>
                    <a:effectLst/>
                    <a:uLnTx/>
                    <a:uFillTx/>
                    <a:latin typeface="Calibri" panose="020F0502020204030204" pitchFamily="34" charset="0"/>
                    <a:ea typeface="ＭＳ Ｐゴシック" pitchFamily="34" charset="-128"/>
                    <a:cs typeface="Arial" pitchFamily="34" charset="0"/>
                  </a:rPr>
                  <a:t>Color scheme</a:t>
                </a:r>
              </a:p>
            </p:txBody>
          </p:sp>
          <p:sp>
            <p:nvSpPr>
              <p:cNvPr id="5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259138"/>
                <a:ext cx="1666875" cy="271462"/>
              </a:xfrm>
              <a:prstGeom prst="rect">
                <a:avLst/>
              </a:prstGeom>
              <a:solidFill>
                <a:srgbClr val="E23232"/>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solidFill>
                      <a:schemeClr val="bg1"/>
                    </a:solidFill>
                    <a:effectLst/>
                    <a:uLnTx/>
                    <a:uFillTx/>
                    <a:latin typeface="Calibri" panose="020F0502020204030204" pitchFamily="34" charset="0"/>
                    <a:ea typeface="PMingLiU" pitchFamily="18" charset="-120"/>
                    <a:cs typeface="Arial" pitchFamily="34" charset="0"/>
                  </a:rPr>
                  <a:t>	226	50	50</a:t>
                </a:r>
              </a:p>
            </p:txBody>
          </p:sp>
          <p:sp>
            <p:nvSpPr>
              <p:cNvPr id="52" name="Rectangle 189"/>
              <p:cNvSpPr>
                <a:spLocks noChangeArrowheads="1"/>
              </p:cNvSpPr>
              <p:nvPr userDrawn="1"/>
            </p:nvSpPr>
            <p:spPr bwMode="auto">
              <a:xfrm>
                <a:off x="-1793875" y="1952625"/>
                <a:ext cx="1666875" cy="274638"/>
              </a:xfrm>
              <a:prstGeom prst="rect">
                <a:avLst/>
              </a:prstGeom>
              <a:solidFill>
                <a:schemeClr val="accent3"/>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solidFill>
                      <a:schemeClr val="bg1"/>
                    </a:solidFill>
                    <a:effectLst/>
                    <a:uLnTx/>
                    <a:uFillTx/>
                    <a:latin typeface="Calibri" panose="020F0502020204030204" pitchFamily="34" charset="0"/>
                    <a:ea typeface="PMingLiU" pitchFamily="18" charset="-120"/>
                    <a:cs typeface="Arial" pitchFamily="34" charset="0"/>
                  </a:rPr>
                  <a:t>	190	223	149</a:t>
                </a:r>
              </a:p>
            </p:txBody>
          </p:sp>
          <p:sp>
            <p:nvSpPr>
              <p:cNvPr id="53" name="Rectangle 191"/>
              <p:cNvSpPr>
                <a:spLocks noChangeArrowheads="1"/>
              </p:cNvSpPr>
              <p:nvPr userDrawn="1"/>
            </p:nvSpPr>
            <p:spPr bwMode="auto">
              <a:xfrm>
                <a:off x="-1793875" y="2279650"/>
                <a:ext cx="1666875" cy="274638"/>
              </a:xfrm>
              <a:prstGeom prst="rect">
                <a:avLst/>
              </a:prstGeom>
              <a:solidFill>
                <a:schemeClr val="accent4"/>
              </a:solidFill>
              <a:ln w="9525">
                <a:solidFill>
                  <a:srgbClr val="FFFFFF"/>
                </a:solidFill>
                <a:miter lim="800000"/>
                <a:headEnd/>
                <a:tailEnd/>
              </a:ln>
            </p:spPr>
            <p:txBody>
              <a:bodyPr wrap="none" lIns="180000" tIns="64800" rIns="180000" bIns="64800" anchor="ctr"/>
              <a:lstStyle/>
              <a:p>
                <a:pPr marL="0" marR="0" lvl="0" indent="0" algn="l" defTabSz="728663" rtl="0"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solidFill>
                      <a:schemeClr val="bg1"/>
                    </a:solidFill>
                    <a:effectLst/>
                    <a:uLnTx/>
                    <a:uFillTx/>
                    <a:latin typeface="Calibri" panose="020F0502020204030204" pitchFamily="34" charset="0"/>
                    <a:ea typeface="PMingLiU" pitchFamily="18" charset="-120"/>
                    <a:cs typeface="Arial" pitchFamily="34" charset="0"/>
                  </a:rPr>
                  <a:t>	144	133	130</a:t>
                </a:r>
              </a:p>
            </p:txBody>
          </p:sp>
          <p:sp>
            <p:nvSpPr>
              <p:cNvPr id="54" name="Rectangle 192"/>
              <p:cNvSpPr>
                <a:spLocks noChangeArrowheads="1"/>
              </p:cNvSpPr>
              <p:nvPr userDrawn="1"/>
            </p:nvSpPr>
            <p:spPr bwMode="auto">
              <a:xfrm>
                <a:off x="-1793875" y="2606675"/>
                <a:ext cx="1666875" cy="273050"/>
              </a:xfrm>
              <a:prstGeom prst="rect">
                <a:avLst/>
              </a:prstGeom>
              <a:solidFill>
                <a:schemeClr val="accent5"/>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lang="en-US" altLang="zh-CN" b="1" kern="0" smtClean="0">
                    <a:solidFill>
                      <a:schemeClr val="bg1"/>
                    </a:solidFill>
                    <a:latin typeface="Calibri" panose="020F0502020204030204" pitchFamily="34" charset="0"/>
                    <a:ea typeface="PMingLiU" pitchFamily="18" charset="-120"/>
                    <a:cs typeface="Arial" pitchFamily="34" charset="0"/>
                  </a:rPr>
                  <a:t>	223	178	53</a:t>
                </a:r>
                <a:endParaRPr lang="en-US" altLang="zh-CN" b="1" kern="0">
                  <a:solidFill>
                    <a:schemeClr val="bg1"/>
                  </a:solidFill>
                  <a:latin typeface="Calibri" panose="020F0502020204030204" pitchFamily="34" charset="0"/>
                  <a:ea typeface="PMingLiU" pitchFamily="18" charset="-120"/>
                  <a:cs typeface="Arial" pitchFamily="34" charset="0"/>
                </a:endParaRPr>
              </a:p>
            </p:txBody>
          </p:sp>
          <p:sp>
            <p:nvSpPr>
              <p:cNvPr id="55" name="Rectangle 194"/>
              <p:cNvSpPr>
                <a:spLocks noChangeArrowheads="1"/>
              </p:cNvSpPr>
              <p:nvPr userDrawn="1"/>
            </p:nvSpPr>
            <p:spPr bwMode="auto">
              <a:xfrm>
                <a:off x="-1793875" y="2932113"/>
                <a:ext cx="1666875" cy="274637"/>
              </a:xfrm>
              <a:prstGeom prst="rect">
                <a:avLst/>
              </a:prstGeom>
              <a:solidFill>
                <a:schemeClr val="accent6"/>
              </a:solidFill>
              <a:ln w="9525">
                <a:solidFill>
                  <a:srgbClr val="FFFFFF"/>
                </a:solidFill>
                <a:miter lim="800000"/>
                <a:headEnd/>
                <a:tailEnd/>
              </a:ln>
            </p:spPr>
            <p:txBody>
              <a:bodyPr wrap="none" lIns="180000" tIns="64800" rIns="180000" bIns="64800" anchor="ctr"/>
              <a:lstStyle/>
              <a:p>
                <a:pPr marL="0" marR="0" lvl="0" indent="0" algn="l" defTabSz="728663" rtl="0"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lang="en-US" altLang="zh-CN" b="1" kern="0" smtClean="0">
                    <a:solidFill>
                      <a:schemeClr val="bg1"/>
                    </a:solidFill>
                    <a:latin typeface="Calibri" panose="020F0502020204030204" pitchFamily="34" charset="0"/>
                    <a:ea typeface="PMingLiU" pitchFamily="18" charset="-120"/>
                    <a:cs typeface="Arial" pitchFamily="34" charset="0"/>
                  </a:rPr>
                  <a:t>	189	123	87</a:t>
                </a:r>
              </a:p>
            </p:txBody>
          </p:sp>
          <p:sp>
            <p:nvSpPr>
              <p:cNvPr id="56"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1628775"/>
                <a:ext cx="1666875" cy="271463"/>
              </a:xfrm>
              <a:prstGeom prst="rect">
                <a:avLst/>
              </a:prstGeom>
              <a:solidFill>
                <a:schemeClr val="accent2"/>
              </a:solidFill>
              <a:ln w="9525">
                <a:solidFill>
                  <a:srgbClr val="FFFFFF"/>
                </a:solidFill>
                <a:miter lim="800000"/>
                <a:headEnd/>
                <a:tailEnd/>
              </a:ln>
            </p:spPr>
            <p:txBody>
              <a:bodyPr wrap="none" lIns="180000" tIns="64800" rIns="180000" bIns="64800" anchor="ctr"/>
              <a:lstStyle/>
              <a:p>
                <a:pPr lvl="0"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chemeClr val="bg1"/>
                    </a:solidFill>
                    <a:latin typeface="Calibri" panose="020F0502020204030204" pitchFamily="34" charset="0"/>
                    <a:ea typeface="PMingLiU" pitchFamily="18" charset="-120"/>
                    <a:cs typeface="Arial" pitchFamily="34" charset="0"/>
                  </a:rPr>
                  <a:t>	141	198	63</a:t>
                </a:r>
              </a:p>
            </p:txBody>
          </p:sp>
          <p:sp>
            <p:nvSpPr>
              <p:cNvPr id="57" name="Rectangle 193"/>
              <p:cNvSpPr>
                <a:spLocks noChangeArrowheads="1"/>
              </p:cNvSpPr>
              <p:nvPr userDrawn="1"/>
            </p:nvSpPr>
            <p:spPr bwMode="auto">
              <a:xfrm>
                <a:off x="-1793875" y="1301750"/>
                <a:ext cx="1666875" cy="274638"/>
              </a:xfrm>
              <a:prstGeom prst="rect">
                <a:avLst/>
              </a:prstGeom>
              <a:solidFill>
                <a:schemeClr val="accent1"/>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chemeClr val="bg1"/>
                    </a:solidFill>
                    <a:latin typeface="Calibri" panose="020F0502020204030204" pitchFamily="34" charset="0"/>
                    <a:ea typeface="PMingLiU" pitchFamily="18" charset="-120"/>
                    <a:cs typeface="Arial" pitchFamily="34" charset="0"/>
                  </a:rPr>
                  <a:t>	39	103	</a:t>
                </a:r>
                <a:r>
                  <a:rPr lang="en-US" altLang="zh-CN" b="1" kern="0" smtClean="0">
                    <a:solidFill>
                      <a:schemeClr val="bg1"/>
                    </a:solidFill>
                    <a:latin typeface="Calibri" panose="020F0502020204030204" pitchFamily="34" charset="0"/>
                    <a:ea typeface="PMingLiU" pitchFamily="18" charset="-120"/>
                    <a:cs typeface="Arial" pitchFamily="34" charset="0"/>
                  </a:rPr>
                  <a:t>59</a:t>
                </a:r>
                <a:endParaRPr lang="en-US" altLang="zh-CN" b="1" kern="0">
                  <a:solidFill>
                    <a:schemeClr val="bg1"/>
                  </a:solidFill>
                  <a:latin typeface="Calibri" panose="020F0502020204030204" pitchFamily="34" charset="0"/>
                  <a:ea typeface="PMingLiU" pitchFamily="18" charset="-120"/>
                  <a:cs typeface="Arial" pitchFamily="34" charset="0"/>
                </a:endParaRPr>
              </a:p>
            </p:txBody>
          </p:sp>
        </p:grpSp>
        <p:grpSp>
          <p:nvGrpSpPr>
            <p:cNvPr id="44" name="Group 43"/>
            <p:cNvGrpSpPr/>
            <p:nvPr userDrawn="1"/>
          </p:nvGrpSpPr>
          <p:grpSpPr>
            <a:xfrm>
              <a:off x="-1793875" y="4150360"/>
              <a:ext cx="1666875" cy="1540293"/>
              <a:chOff x="-1793875" y="990600"/>
              <a:chExt cx="1666875" cy="1540293"/>
            </a:xfrm>
          </p:grpSpPr>
          <p:sp>
            <p:nvSpPr>
              <p:cNvPr id="45"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marL="0" marR="0" lvl="0" indent="0" defTabSz="728663" eaLnBrk="1" fontAlgn="auto" latinLnBrk="0" hangingPunct="1">
                  <a:lnSpc>
                    <a:spcPct val="100000"/>
                  </a:lnSpc>
                  <a:spcBef>
                    <a:spcPts val="0"/>
                  </a:spcBef>
                  <a:spcAft>
                    <a:spcPts val="0"/>
                  </a:spcAft>
                  <a:buClr>
                    <a:srgbClr val="FFFFFF"/>
                  </a:buClr>
                  <a:buSzTx/>
                  <a:buFontTx/>
                  <a:buNone/>
                  <a:tabLst/>
                  <a:defRPr/>
                </a:pPr>
                <a:r>
                  <a:rPr lang="en-US" altLang="zh-CN" b="1" kern="0" noProof="0" smtClean="0">
                    <a:solidFill>
                      <a:srgbClr val="494949"/>
                    </a:solidFill>
                    <a:latin typeface="Calibri" panose="020F0502020204030204" pitchFamily="34" charset="0"/>
                    <a:ea typeface="ＭＳ Ｐゴシック" pitchFamily="34" charset="-128"/>
                    <a:cs typeface="Arial" pitchFamily="34" charset="0"/>
                  </a:rPr>
                  <a:t>Highlight </a:t>
                </a:r>
                <a:r>
                  <a:rPr kumimoji="0" lang="en-US" altLang="zh-CN" sz="1200" b="1" i="0" u="none" strike="noStrike" kern="0" cap="none" spc="0" normalizeH="0" baseline="0" noProof="0" smtClean="0">
                    <a:ln>
                      <a:noFill/>
                    </a:ln>
                    <a:solidFill>
                      <a:srgbClr val="494949"/>
                    </a:solidFill>
                    <a:effectLst/>
                    <a:uLnTx/>
                    <a:uFillTx/>
                    <a:latin typeface="Calibri" panose="020F0502020204030204" pitchFamily="34" charset="0"/>
                    <a:ea typeface="ＭＳ Ｐゴシック" pitchFamily="34" charset="-128"/>
                    <a:cs typeface="Arial" pitchFamily="34" charset="0"/>
                  </a:rPr>
                  <a:t>Color</a:t>
                </a:r>
              </a:p>
            </p:txBody>
          </p:sp>
          <p:sp>
            <p:nvSpPr>
              <p:cNvPr id="46" name="Rectangle 193"/>
              <p:cNvSpPr>
                <a:spLocks noChangeArrowheads="1"/>
              </p:cNvSpPr>
              <p:nvPr userDrawn="1"/>
            </p:nvSpPr>
            <p:spPr bwMode="auto">
              <a:xfrm>
                <a:off x="-1793875" y="1301750"/>
                <a:ext cx="1666875" cy="274638"/>
              </a:xfrm>
              <a:prstGeom prst="rect">
                <a:avLst/>
              </a:prstGeom>
              <a:noFill/>
              <a:ln w="25400">
                <a:solidFill>
                  <a:srgbClr val="E23232"/>
                </a:solidFill>
                <a:prstDash val="sysDot"/>
                <a:miter lim="800000"/>
                <a:headEnd/>
                <a:tailEnd/>
              </a:ln>
            </p:spPr>
            <p:txBody>
              <a:bodyPr wrap="none" lIns="180000" tIns="64800" rIns="180000" bIns="64800" anchor="ctr"/>
              <a:lstStyle/>
              <a:p>
                <a:pPr marL="3175" lvl="1"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C94F4F"/>
                    </a:solidFill>
                    <a:latin typeface="Calibri" panose="020F0502020204030204" pitchFamily="34" charset="0"/>
                    <a:ea typeface="PMingLiU" pitchFamily="18" charset="-120"/>
                    <a:cs typeface="Arial" pitchFamily="34" charset="0"/>
                  </a:rPr>
                  <a:t>	226	50	50</a:t>
                </a:r>
              </a:p>
            </p:txBody>
          </p:sp>
          <p:sp>
            <p:nvSpPr>
              <p:cNvPr id="4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p:nvSpPr>
            <p:spPr bwMode="gray">
              <a:xfrm>
                <a:off x="-1793875" y="1945105"/>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marL="0" marR="0" lvl="0" indent="0" defTabSz="728663" eaLnBrk="1" fontAlgn="auto" latinLnBrk="0" hangingPunct="1">
                  <a:lnSpc>
                    <a:spcPct val="100000"/>
                  </a:lnSpc>
                  <a:spcBef>
                    <a:spcPts val="0"/>
                  </a:spcBef>
                  <a:spcAft>
                    <a:spcPts val="0"/>
                  </a:spcAft>
                  <a:buClr>
                    <a:srgbClr val="FFFFFF"/>
                  </a:buClr>
                  <a:buSzTx/>
                  <a:buFontTx/>
                  <a:buNone/>
                  <a:tabLst/>
                  <a:defRPr/>
                </a:pPr>
                <a:r>
                  <a:rPr lang="en-US" altLang="zh-CN" b="1" kern="0" noProof="0" smtClean="0">
                    <a:solidFill>
                      <a:srgbClr val="494949"/>
                    </a:solidFill>
                    <a:latin typeface="Calibri" panose="020F0502020204030204" pitchFamily="34" charset="0"/>
                    <a:ea typeface="ＭＳ Ｐゴシック" pitchFamily="34" charset="-128"/>
                    <a:cs typeface="Arial" pitchFamily="34" charset="0"/>
                  </a:rPr>
                  <a:t>Key Message</a:t>
                </a:r>
                <a:endParaRPr kumimoji="0" lang="en-US" altLang="zh-CN" sz="1200" b="1" i="0" u="none" strike="noStrike" kern="0" cap="none" spc="0" normalizeH="0" baseline="0" noProof="0" smtClean="0">
                  <a:ln>
                    <a:noFill/>
                  </a:ln>
                  <a:solidFill>
                    <a:srgbClr val="494949"/>
                  </a:solidFill>
                  <a:effectLst/>
                  <a:uLnTx/>
                  <a:uFillTx/>
                  <a:latin typeface="Calibri" panose="020F0502020204030204" pitchFamily="34" charset="0"/>
                  <a:ea typeface="ＭＳ Ｐゴシック" pitchFamily="34" charset="-128"/>
                  <a:cs typeface="Arial" pitchFamily="34" charset="0"/>
                </a:endParaRPr>
              </a:p>
            </p:txBody>
          </p:sp>
          <p:sp>
            <p:nvSpPr>
              <p:cNvPr id="48" name="Rectangle 193"/>
              <p:cNvSpPr>
                <a:spLocks noChangeArrowheads="1"/>
              </p:cNvSpPr>
              <p:nvPr/>
            </p:nvSpPr>
            <p:spPr bwMode="auto">
              <a:xfrm>
                <a:off x="-1793875" y="2256255"/>
                <a:ext cx="1666875" cy="274638"/>
              </a:xfrm>
              <a:prstGeom prst="rect">
                <a:avLst/>
              </a:prstGeom>
              <a:solidFill>
                <a:schemeClr val="bg2"/>
              </a:solidFill>
              <a:ln w="9525">
                <a:solidFill>
                  <a:srgbClr val="FFFFFF"/>
                </a:solidFill>
                <a:miter lim="800000"/>
                <a:headEnd/>
                <a:tailEnd/>
              </a:ln>
            </p:spPr>
            <p:txBody>
              <a:bodyPr wrap="none" lIns="180000" tIns="64800" rIns="180000" bIns="64800" anchor="ctr"/>
              <a:lstStyle/>
              <a:p>
                <a:pPr marL="0" marR="0" lvl="0" indent="0" algn="l" defTabSz="728663" eaLnBrk="1" fontAlgn="auto" latinLnBrk="0" hangingPunct="1">
                  <a:lnSpc>
                    <a:spcPct val="100000"/>
                  </a:lnSpc>
                  <a:spcBef>
                    <a:spcPts val="0"/>
                  </a:spcBef>
                  <a:spcAft>
                    <a:spcPts val="0"/>
                  </a:spcAft>
                  <a:buClr>
                    <a:srgbClr val="FFFFFF"/>
                  </a:buClr>
                  <a:buSzTx/>
                  <a:buFontTx/>
                  <a:buNone/>
                  <a:tabLst>
                    <a:tab pos="266700" algn="r"/>
                    <a:tab pos="622300" algn="r"/>
                    <a:tab pos="1076325" algn="r"/>
                  </a:tabLst>
                  <a:defRPr/>
                </a:pPr>
                <a:r>
                  <a:rPr kumimoji="0" lang="en-US" altLang="zh-CN" sz="1200" b="1" i="0" u="none" strike="noStrike" kern="0" cap="none" spc="0" normalizeH="0" baseline="0" noProof="0" smtClean="0">
                    <a:ln>
                      <a:noFill/>
                    </a:ln>
                    <a:effectLst/>
                    <a:uLnTx/>
                    <a:uFillTx/>
                    <a:latin typeface="Calibri" panose="020F0502020204030204" pitchFamily="34" charset="0"/>
                    <a:ea typeface="PMingLiU" pitchFamily="18" charset="-120"/>
                    <a:cs typeface="Arial" pitchFamily="34" charset="0"/>
                  </a:rPr>
                  <a:t>	190	191	193</a:t>
                </a:r>
              </a:p>
            </p:txBody>
          </p:sp>
        </p:grpSp>
      </p:grpSp>
    </p:spTree>
    <p:extLst>
      <p:ext uri="{BB962C8B-B14F-4D97-AF65-F5344CB8AC3E}">
        <p14:creationId xmlns:p14="http://schemas.microsoft.com/office/powerpoint/2010/main" val="339358121"/>
      </p:ext>
    </p:extLst>
  </p:cSld>
  <p:clrMap bg1="lt1" tx1="dk1" bg2="lt2" tx2="dk2" accent1="accent1" accent2="accent2" accent3="accent3" accent4="accent4" accent5="accent5" accent6="accent6" hlink="hlink" folHlink="folHlink"/>
  <p:sldLayoutIdLst>
    <p:sldLayoutId id="2147483725" r:id="rId1"/>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lang="en-GB" sz="2400" b="1" kern="1200" dirty="0" smtClean="0">
          <a:solidFill>
            <a:schemeClr val="accent1"/>
          </a:solidFill>
          <a:latin typeface="Calibri" panose="020F0502020204030204" pitchFamily="34" charset="0"/>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Calibri" panose="020F0502020204030204" pitchFamily="34" charset="0"/>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Calibri" panose="020F0502020204030204" pitchFamily="34" charset="0"/>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Calibri" panose="020F0502020204030204" pitchFamily="34" charset="0"/>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Calibri" panose="020F0502020204030204" pitchFamily="34" charset="0"/>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771185" name="SlideTitle" descr="Text Box: Title"/>
          <p:cNvSpPr>
            <a:spLocks noGrp="1" noChangeArrowheads="1"/>
          </p:cNvSpPr>
          <p:nvPr>
            <p:ph type="title"/>
          </p:nvPr>
        </p:nvSpPr>
        <p:spPr bwMode="gray">
          <a:xfrm>
            <a:off x="449263" y="212283"/>
            <a:ext cx="8236800"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defTabSz="914400" eaLnBrk="1" latinLnBrk="0" hangingPunct="1">
              <a:buNone/>
            </a:pPr>
            <a:r>
              <a:rPr lang="en-GB" dirty="0" smtClean="0"/>
              <a:t>Title</a:t>
            </a:r>
          </a:p>
        </p:txBody>
      </p:sp>
      <p:sp>
        <p:nvSpPr>
          <p:cNvPr id="771186" name="BasicText" descr="&lt;tags&gt;&lt;tag n=&quot;Linked&quot; v=&quot;True&quot; /&gt;&lt;/tags&gt;"/>
          <p:cNvSpPr>
            <a:spLocks noGrp="1" noChangeArrowheads="1"/>
          </p:cNvSpPr>
          <p:nvPr>
            <p:ph type="body" idx="1"/>
          </p:nvPr>
        </p:nvSpPr>
        <p:spPr bwMode="gray">
          <a:xfrm>
            <a:off x="449263" y="742950"/>
            <a:ext cx="8236800" cy="326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Subheading</a:t>
            </a:r>
          </a:p>
          <a:p>
            <a:pPr lvl="1"/>
            <a:r>
              <a:rPr lang="en-GB" dirty="0" smtClean="0"/>
              <a:t>Basic text</a:t>
            </a:r>
          </a:p>
          <a:p>
            <a:pPr lvl="2"/>
            <a:r>
              <a:rPr lang="en-GB" dirty="0" smtClean="0"/>
              <a:t>Bullet level one</a:t>
            </a:r>
          </a:p>
          <a:p>
            <a:pPr lvl="3"/>
            <a:r>
              <a:rPr lang="en-GB" dirty="0" smtClean="0"/>
              <a:t>Bullet level two</a:t>
            </a:r>
          </a:p>
          <a:p>
            <a:pPr lvl="4"/>
            <a:r>
              <a:rPr lang="en-GB" dirty="0" smtClean="0"/>
              <a:t>Bullet level three</a:t>
            </a:r>
          </a:p>
        </p:txBody>
      </p:sp>
      <p:sp>
        <p:nvSpPr>
          <p:cNvPr id="32" name="TextBox 31"/>
          <p:cNvSpPr txBox="1"/>
          <p:nvPr/>
        </p:nvSpPr>
        <p:spPr>
          <a:xfrm>
            <a:off x="8487066" y="4827098"/>
            <a:ext cx="335348" cy="238527"/>
          </a:xfrm>
          <a:prstGeom prst="rect">
            <a:avLst/>
          </a:prstGeom>
          <a:noFill/>
        </p:spPr>
        <p:txBody>
          <a:bodyPr wrap="none" rtlCol="0">
            <a:spAutoFit/>
          </a:bodyPr>
          <a:lstStyle/>
          <a:p>
            <a:pPr algn="r">
              <a:buClr>
                <a:srgbClr val="FFFFFF"/>
              </a:buClr>
            </a:pPr>
            <a:fld id="{2D09916D-4E3B-47B9-8D4D-6F71470E06F2}" type="slidenum">
              <a:rPr lang="en-GB" sz="1000">
                <a:solidFill>
                  <a:srgbClr val="000000"/>
                </a:solidFill>
                <a:latin typeface="Calibri" panose="020F0502020204030204" pitchFamily="34" charset="0"/>
              </a:rPr>
              <a:pPr algn="r">
                <a:buClr>
                  <a:srgbClr val="FFFFFF"/>
                </a:buClr>
              </a:pPr>
              <a:t>‹#›</a:t>
            </a:fld>
            <a:endParaRPr lang="en-GB" sz="1000">
              <a:solidFill>
                <a:srgbClr val="000000"/>
              </a:solidFill>
              <a:latin typeface="Calibri" panose="020F0502020204030204" pitchFamily="34" charset="0"/>
            </a:endParaRPr>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4359" y="4509870"/>
            <a:ext cx="1062022" cy="407925"/>
          </a:xfrm>
          <a:prstGeom prst="rect">
            <a:avLst/>
          </a:prstGeom>
        </p:spPr>
      </p:pic>
      <p:grpSp>
        <p:nvGrpSpPr>
          <p:cNvPr id="24" name="Group 23"/>
          <p:cNvGrpSpPr/>
          <p:nvPr/>
        </p:nvGrpSpPr>
        <p:grpSpPr>
          <a:xfrm>
            <a:off x="-1793875" y="742950"/>
            <a:ext cx="1666875" cy="3525040"/>
            <a:chOff x="-1793875" y="990600"/>
            <a:chExt cx="1666875" cy="4700053"/>
          </a:xfrm>
        </p:grpSpPr>
        <p:grpSp>
          <p:nvGrpSpPr>
            <p:cNvPr id="27" name="Group 26"/>
            <p:cNvGrpSpPr/>
            <p:nvPr userDrawn="1"/>
          </p:nvGrpSpPr>
          <p:grpSpPr>
            <a:xfrm>
              <a:off x="-1793875" y="990600"/>
              <a:ext cx="1666875" cy="2863850"/>
              <a:chOff x="-1793875" y="990600"/>
              <a:chExt cx="1666875" cy="2863850"/>
            </a:xfrm>
          </p:grpSpPr>
          <p:sp>
            <p:nvSpPr>
              <p:cNvPr id="3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582988"/>
                <a:ext cx="1666875" cy="271462"/>
              </a:xfrm>
              <a:prstGeom prst="rect">
                <a:avLst/>
              </a:prstGeom>
              <a:solidFill>
                <a:srgbClr val="6F2927"/>
              </a:solidFill>
              <a:ln w="9525">
                <a:solidFill>
                  <a:srgbClr val="FFFFFF"/>
                </a:solidFill>
                <a:miter lim="800000"/>
                <a:headEnd/>
                <a:tailEnd/>
              </a:ln>
            </p:spPr>
            <p:txBody>
              <a:bodyPr wrap="none" lIns="180000" tIns="64800" rIns="180000" bIns="64800" anchor="ctr"/>
              <a:lstStyle/>
              <a:p>
                <a:pPr marL="3175" lvl="1"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111	441	39</a:t>
                </a:r>
              </a:p>
            </p:txBody>
          </p:sp>
          <p:sp>
            <p:nvSpPr>
              <p:cNvPr id="4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defTabSz="728663" fontAlgn="auto">
                  <a:lnSpc>
                    <a:spcPct val="100000"/>
                  </a:lnSpc>
                  <a:spcBef>
                    <a:spcPts val="0"/>
                  </a:spcBef>
                  <a:spcAft>
                    <a:spcPts val="0"/>
                  </a:spcAft>
                  <a:buClr>
                    <a:srgbClr val="FFFFFF"/>
                  </a:buClr>
                  <a:defRPr/>
                </a:pPr>
                <a:r>
                  <a:rPr lang="en-US" altLang="zh-CN" b="1" kern="0">
                    <a:solidFill>
                      <a:srgbClr val="494949"/>
                    </a:solidFill>
                    <a:latin typeface="Calibri" panose="020F0502020204030204" pitchFamily="34" charset="0"/>
                  </a:rPr>
                  <a:t>Color scheme</a:t>
                </a:r>
              </a:p>
            </p:txBody>
          </p:sp>
          <p:sp>
            <p:nvSpPr>
              <p:cNvPr id="5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259138"/>
                <a:ext cx="1666875" cy="271462"/>
              </a:xfrm>
              <a:prstGeom prst="rect">
                <a:avLst/>
              </a:prstGeom>
              <a:solidFill>
                <a:srgbClr val="E23232"/>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226	50	50</a:t>
                </a:r>
              </a:p>
            </p:txBody>
          </p:sp>
          <p:sp>
            <p:nvSpPr>
              <p:cNvPr id="53" name="Rectangle 189"/>
              <p:cNvSpPr>
                <a:spLocks noChangeArrowheads="1"/>
              </p:cNvSpPr>
              <p:nvPr userDrawn="1"/>
            </p:nvSpPr>
            <p:spPr bwMode="auto">
              <a:xfrm>
                <a:off x="-1793875" y="1952625"/>
                <a:ext cx="1666875" cy="274638"/>
              </a:xfrm>
              <a:prstGeom prst="rect">
                <a:avLst/>
              </a:prstGeom>
              <a:solidFill>
                <a:schemeClr val="accent3"/>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190	223	149</a:t>
                </a:r>
              </a:p>
            </p:txBody>
          </p:sp>
          <p:sp>
            <p:nvSpPr>
              <p:cNvPr id="54" name="Rectangle 191"/>
              <p:cNvSpPr>
                <a:spLocks noChangeArrowheads="1"/>
              </p:cNvSpPr>
              <p:nvPr userDrawn="1"/>
            </p:nvSpPr>
            <p:spPr bwMode="auto">
              <a:xfrm>
                <a:off x="-1793875" y="2279650"/>
                <a:ext cx="1666875" cy="274638"/>
              </a:xfrm>
              <a:prstGeom prst="rect">
                <a:avLst/>
              </a:prstGeom>
              <a:solidFill>
                <a:schemeClr val="accent4"/>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144	133	130</a:t>
                </a:r>
              </a:p>
            </p:txBody>
          </p:sp>
          <p:sp>
            <p:nvSpPr>
              <p:cNvPr id="55" name="Rectangle 192"/>
              <p:cNvSpPr>
                <a:spLocks noChangeArrowheads="1"/>
              </p:cNvSpPr>
              <p:nvPr userDrawn="1"/>
            </p:nvSpPr>
            <p:spPr bwMode="auto">
              <a:xfrm>
                <a:off x="-1793875" y="2606675"/>
                <a:ext cx="1666875" cy="273050"/>
              </a:xfrm>
              <a:prstGeom prst="rect">
                <a:avLst/>
              </a:prstGeom>
              <a:solidFill>
                <a:schemeClr val="accent5"/>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223	178	53</a:t>
                </a:r>
              </a:p>
            </p:txBody>
          </p:sp>
          <p:sp>
            <p:nvSpPr>
              <p:cNvPr id="56" name="Rectangle 194"/>
              <p:cNvSpPr>
                <a:spLocks noChangeArrowheads="1"/>
              </p:cNvSpPr>
              <p:nvPr userDrawn="1"/>
            </p:nvSpPr>
            <p:spPr bwMode="auto">
              <a:xfrm>
                <a:off x="-1793875" y="2932113"/>
                <a:ext cx="1666875" cy="274637"/>
              </a:xfrm>
              <a:prstGeom prst="rect">
                <a:avLst/>
              </a:prstGeom>
              <a:solidFill>
                <a:schemeClr val="accent6"/>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189	123	87</a:t>
                </a:r>
              </a:p>
            </p:txBody>
          </p:sp>
          <p:sp>
            <p:nvSpPr>
              <p:cNvPr id="5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1628775"/>
                <a:ext cx="1666875" cy="271463"/>
              </a:xfrm>
              <a:prstGeom prst="rect">
                <a:avLst/>
              </a:prstGeom>
              <a:solidFill>
                <a:schemeClr val="accent2"/>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141	198	63</a:t>
                </a:r>
              </a:p>
            </p:txBody>
          </p:sp>
          <p:sp>
            <p:nvSpPr>
              <p:cNvPr id="58" name="Rectangle 193"/>
              <p:cNvSpPr>
                <a:spLocks noChangeArrowheads="1"/>
              </p:cNvSpPr>
              <p:nvPr userDrawn="1"/>
            </p:nvSpPr>
            <p:spPr bwMode="auto">
              <a:xfrm>
                <a:off x="-1793875" y="1301750"/>
                <a:ext cx="1666875" cy="274638"/>
              </a:xfrm>
              <a:prstGeom prst="rect">
                <a:avLst/>
              </a:prstGeom>
              <a:solidFill>
                <a:schemeClr val="accent1"/>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39	103	59</a:t>
                </a:r>
              </a:p>
            </p:txBody>
          </p:sp>
        </p:grpSp>
        <p:grpSp>
          <p:nvGrpSpPr>
            <p:cNvPr id="28" name="Group 27"/>
            <p:cNvGrpSpPr/>
            <p:nvPr userDrawn="1"/>
          </p:nvGrpSpPr>
          <p:grpSpPr>
            <a:xfrm>
              <a:off x="-1793875" y="4150360"/>
              <a:ext cx="1666875" cy="1540293"/>
              <a:chOff x="-1793875" y="990600"/>
              <a:chExt cx="1666875" cy="1540293"/>
            </a:xfrm>
          </p:grpSpPr>
          <p:sp>
            <p:nvSpPr>
              <p:cNvPr id="2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defTabSz="728663" fontAlgn="auto">
                  <a:lnSpc>
                    <a:spcPct val="100000"/>
                  </a:lnSpc>
                  <a:spcBef>
                    <a:spcPts val="0"/>
                  </a:spcBef>
                  <a:spcAft>
                    <a:spcPts val="0"/>
                  </a:spcAft>
                  <a:buClr>
                    <a:srgbClr val="FFFFFF"/>
                  </a:buClr>
                  <a:defRPr/>
                </a:pPr>
                <a:r>
                  <a:rPr lang="en-US" altLang="zh-CN" b="1" kern="0">
                    <a:solidFill>
                      <a:srgbClr val="494949"/>
                    </a:solidFill>
                    <a:latin typeface="Calibri" panose="020F0502020204030204" pitchFamily="34" charset="0"/>
                  </a:rPr>
                  <a:t>Highlight Color</a:t>
                </a:r>
              </a:p>
            </p:txBody>
          </p:sp>
          <p:sp>
            <p:nvSpPr>
              <p:cNvPr id="30" name="Rectangle 193"/>
              <p:cNvSpPr>
                <a:spLocks noChangeArrowheads="1"/>
              </p:cNvSpPr>
              <p:nvPr userDrawn="1"/>
            </p:nvSpPr>
            <p:spPr bwMode="auto">
              <a:xfrm>
                <a:off x="-1793875" y="1301750"/>
                <a:ext cx="1666875" cy="274638"/>
              </a:xfrm>
              <a:prstGeom prst="rect">
                <a:avLst/>
              </a:prstGeom>
              <a:noFill/>
              <a:ln w="25400">
                <a:solidFill>
                  <a:srgbClr val="E23232"/>
                </a:solidFill>
                <a:prstDash val="sysDot"/>
                <a:miter lim="800000"/>
                <a:headEnd/>
                <a:tailEnd/>
              </a:ln>
            </p:spPr>
            <p:txBody>
              <a:bodyPr wrap="none" lIns="180000" tIns="64800" rIns="180000" bIns="64800" anchor="ctr"/>
              <a:lstStyle/>
              <a:p>
                <a:pPr marL="3175" lvl="1"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C94F4F"/>
                    </a:solidFill>
                    <a:latin typeface="Calibri" panose="020F0502020204030204" pitchFamily="34" charset="0"/>
                    <a:ea typeface="PMingLiU" pitchFamily="18" charset="-120"/>
                  </a:rPr>
                  <a:t>	226	50	50</a:t>
                </a:r>
              </a:p>
            </p:txBody>
          </p:sp>
          <p:sp>
            <p:nvSpPr>
              <p:cNvPr id="3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p:nvSpPr>
            <p:spPr bwMode="gray">
              <a:xfrm>
                <a:off x="-1793875" y="1945105"/>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defTabSz="728663" fontAlgn="auto">
                  <a:lnSpc>
                    <a:spcPct val="100000"/>
                  </a:lnSpc>
                  <a:spcBef>
                    <a:spcPts val="0"/>
                  </a:spcBef>
                  <a:spcAft>
                    <a:spcPts val="0"/>
                  </a:spcAft>
                  <a:buClr>
                    <a:srgbClr val="FFFFFF"/>
                  </a:buClr>
                  <a:defRPr/>
                </a:pPr>
                <a:r>
                  <a:rPr lang="en-US" altLang="zh-CN" b="1" kern="0">
                    <a:solidFill>
                      <a:srgbClr val="494949"/>
                    </a:solidFill>
                    <a:latin typeface="Calibri" panose="020F0502020204030204" pitchFamily="34" charset="0"/>
                  </a:rPr>
                  <a:t>Key Message</a:t>
                </a:r>
              </a:p>
            </p:txBody>
          </p:sp>
          <p:sp>
            <p:nvSpPr>
              <p:cNvPr id="33" name="Rectangle 193"/>
              <p:cNvSpPr>
                <a:spLocks noChangeArrowheads="1"/>
              </p:cNvSpPr>
              <p:nvPr/>
            </p:nvSpPr>
            <p:spPr bwMode="auto">
              <a:xfrm>
                <a:off x="-1793875" y="2256255"/>
                <a:ext cx="1666875" cy="274638"/>
              </a:xfrm>
              <a:prstGeom prst="rect">
                <a:avLst/>
              </a:prstGeom>
              <a:solidFill>
                <a:schemeClr val="bg2"/>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000000"/>
                    </a:solidFill>
                    <a:latin typeface="Calibri" panose="020F0502020204030204" pitchFamily="34" charset="0"/>
                    <a:ea typeface="PMingLiU" pitchFamily="18" charset="-120"/>
                  </a:rPr>
                  <a:t>	190	191	193</a:t>
                </a:r>
              </a:p>
            </p:txBody>
          </p:sp>
        </p:grpSp>
      </p:grpSp>
    </p:spTree>
    <p:extLst>
      <p:ext uri="{BB962C8B-B14F-4D97-AF65-F5344CB8AC3E}">
        <p14:creationId xmlns:p14="http://schemas.microsoft.com/office/powerpoint/2010/main" val="4199343589"/>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Lst>
  <p:timing>
    <p:tnLst>
      <p:par>
        <p:cTn id="1" dur="indefinite" restart="never" nodeType="tmRoot"/>
      </p:par>
    </p:tnLst>
  </p:timing>
  <p:hf hdr="0" ftr="0" dt="0"/>
  <p:txStyles>
    <p:titleStyle>
      <a:lvl1pPr algn="l" defTabSz="728663" rtl="0" eaLnBrk="1" fontAlgn="base" hangingPunct="1">
        <a:lnSpc>
          <a:spcPct val="95000"/>
        </a:lnSpc>
        <a:spcBef>
          <a:spcPct val="0"/>
        </a:spcBef>
        <a:spcAft>
          <a:spcPct val="0"/>
        </a:spcAft>
        <a:defRPr lang="en-GB" sz="2400" b="1" kern="1200" dirty="0" smtClean="0">
          <a:solidFill>
            <a:schemeClr val="accent1"/>
          </a:solidFill>
          <a:latin typeface="Calibri" panose="020F0502020204030204" pitchFamily="34" charset="0"/>
          <a:ea typeface="+mn-ea"/>
          <a:cs typeface="+mn-cs"/>
        </a:defRPr>
      </a:lvl1pPr>
      <a:lvl2pPr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2pPr>
      <a:lvl3pPr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3pPr>
      <a:lvl4pPr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4pPr>
      <a:lvl5pPr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5pPr>
      <a:lvl6pPr marL="457200"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6pPr>
      <a:lvl7pPr marL="914400"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7pPr>
      <a:lvl8pPr marL="1371600"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8pPr>
      <a:lvl9pPr marL="1828800" algn="l" defTabSz="728663" rtl="0" eaLnBrk="1" fontAlgn="base" hangingPunct="1">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eaLnBrk="1" fontAlgn="base" hangingPunct="1">
        <a:lnSpc>
          <a:spcPct val="95000"/>
        </a:lnSpc>
        <a:spcBef>
          <a:spcPct val="95000"/>
        </a:spcBef>
        <a:spcAft>
          <a:spcPct val="0"/>
        </a:spcAft>
        <a:buClr>
          <a:schemeClr val="tx1"/>
        </a:buClr>
        <a:buSzPct val="120000"/>
        <a:buFont typeface="Wingdings" pitchFamily="2" charset="2"/>
        <a:defRPr sz="1400" b="1">
          <a:solidFill>
            <a:schemeClr val="tx1"/>
          </a:solidFill>
          <a:latin typeface="Calibri" panose="020F0502020204030204" pitchFamily="34" charset="0"/>
          <a:ea typeface="+mn-ea"/>
          <a:cs typeface="+mn-cs"/>
        </a:defRPr>
      </a:lvl1pPr>
      <a:lvl2pPr marL="1588" algn="l" defTabSz="728663" rtl="0" eaLnBrk="1" fontAlgn="base" hangingPunct="1">
        <a:lnSpc>
          <a:spcPct val="95000"/>
        </a:lnSpc>
        <a:spcBef>
          <a:spcPct val="36000"/>
        </a:spcBef>
        <a:spcAft>
          <a:spcPct val="0"/>
        </a:spcAft>
        <a:buClr>
          <a:schemeClr val="tx1"/>
        </a:buClr>
        <a:buSzPct val="120000"/>
        <a:defRPr sz="1400">
          <a:solidFill>
            <a:schemeClr val="tx1"/>
          </a:solidFill>
          <a:latin typeface="Calibri" panose="020F0502020204030204" pitchFamily="34" charset="0"/>
        </a:defRPr>
      </a:lvl2pPr>
      <a:lvl3pPr marL="228600" indent="-225425" algn="l" defTabSz="728663" rtl="0" eaLnBrk="1" fontAlgn="base" hangingPunct="1">
        <a:lnSpc>
          <a:spcPct val="95000"/>
        </a:lnSpc>
        <a:spcBef>
          <a:spcPct val="0"/>
        </a:spcBef>
        <a:spcAft>
          <a:spcPct val="0"/>
        </a:spcAft>
        <a:buClr>
          <a:schemeClr val="accent4"/>
        </a:buClr>
        <a:buSzPct val="80000"/>
        <a:buFont typeface="Wingdings" pitchFamily="2" charset="2"/>
        <a:buChar char="n"/>
        <a:defRPr sz="1400">
          <a:solidFill>
            <a:schemeClr val="tx1"/>
          </a:solidFill>
          <a:latin typeface="Calibri" panose="020F0502020204030204" pitchFamily="34" charset="0"/>
        </a:defRPr>
      </a:lvl3pPr>
      <a:lvl4pPr marL="466725" indent="-236538" algn="l" defTabSz="728663" rtl="0" eaLnBrk="1" fontAlgn="base" hangingPunct="1">
        <a:lnSpc>
          <a:spcPct val="95000"/>
        </a:lnSpc>
        <a:spcBef>
          <a:spcPct val="0"/>
        </a:spcBef>
        <a:spcAft>
          <a:spcPct val="0"/>
        </a:spcAft>
        <a:buClr>
          <a:schemeClr val="tx1"/>
        </a:buClr>
        <a:buFont typeface="Credit Suisse Type Light" pitchFamily="34" charset="0"/>
        <a:buChar char="−"/>
        <a:defRPr sz="1400">
          <a:solidFill>
            <a:schemeClr val="tx1"/>
          </a:solidFill>
          <a:latin typeface="Calibri" panose="020F0502020204030204" pitchFamily="34" charset="0"/>
        </a:defRPr>
      </a:lvl4pPr>
      <a:lvl5pPr marL="706438" indent="-238125" algn="l" defTabSz="728663" rtl="0" eaLnBrk="1" fontAlgn="base" hangingPunct="1">
        <a:lnSpc>
          <a:spcPct val="95000"/>
        </a:lnSpc>
        <a:spcBef>
          <a:spcPct val="0"/>
        </a:spcBef>
        <a:spcAft>
          <a:spcPct val="0"/>
        </a:spcAft>
        <a:buClr>
          <a:schemeClr val="tx1"/>
        </a:buClr>
        <a:buFont typeface="Credit Suisse Type Light" pitchFamily="34" charset="0"/>
        <a:buChar char="−"/>
        <a:defRPr sz="1400">
          <a:solidFill>
            <a:schemeClr val="tx1"/>
          </a:solidFill>
          <a:latin typeface="Calibri" panose="020F0502020204030204" pitchFamily="34" charset="0"/>
        </a:defRPr>
      </a:lvl5pPr>
      <a:lvl6pPr marL="1163638" indent="-238125" algn="l" defTabSz="728663" rtl="0" eaLnBrk="1" fontAlgn="base" hangingPunct="1">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eaLnBrk="1" fontAlgn="base" hangingPunct="1">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eaLnBrk="1" fontAlgn="base" hangingPunct="1">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eaLnBrk="1" fontAlgn="base" hangingPunct="1">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771185" name="SlideTitle" descr="Text Box: Title"/>
          <p:cNvSpPr>
            <a:spLocks noGrp="1" noChangeArrowheads="1"/>
          </p:cNvSpPr>
          <p:nvPr>
            <p:ph type="title"/>
          </p:nvPr>
        </p:nvSpPr>
        <p:spPr bwMode="gray">
          <a:xfrm>
            <a:off x="449263" y="212283"/>
            <a:ext cx="8236800"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defTabSz="914400" eaLnBrk="1" latinLnBrk="0" hangingPunct="1">
              <a:buNone/>
            </a:pPr>
            <a:r>
              <a:rPr lang="en-GB" dirty="0" smtClean="0"/>
              <a:t>Title</a:t>
            </a:r>
          </a:p>
        </p:txBody>
      </p:sp>
      <p:sp>
        <p:nvSpPr>
          <p:cNvPr id="771186" name="BasicText" descr="&lt;tags&gt;&lt;tag n=&quot;Linked&quot; v=&quot;True&quot; /&gt;&lt;/tags&gt;"/>
          <p:cNvSpPr>
            <a:spLocks noGrp="1" noChangeArrowheads="1"/>
          </p:cNvSpPr>
          <p:nvPr>
            <p:ph type="body" idx="1"/>
          </p:nvPr>
        </p:nvSpPr>
        <p:spPr bwMode="gray">
          <a:xfrm>
            <a:off x="449263" y="742950"/>
            <a:ext cx="8236800" cy="326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Subheading</a:t>
            </a:r>
          </a:p>
          <a:p>
            <a:pPr lvl="1"/>
            <a:r>
              <a:rPr lang="en-GB" dirty="0" smtClean="0"/>
              <a:t>Basic text</a:t>
            </a:r>
          </a:p>
          <a:p>
            <a:pPr lvl="2"/>
            <a:r>
              <a:rPr lang="en-GB" dirty="0" smtClean="0"/>
              <a:t>Bullet level one</a:t>
            </a:r>
          </a:p>
          <a:p>
            <a:pPr lvl="3"/>
            <a:r>
              <a:rPr lang="en-GB" dirty="0" smtClean="0"/>
              <a:t>Bullet level two</a:t>
            </a:r>
          </a:p>
          <a:p>
            <a:pPr lvl="4"/>
            <a:r>
              <a:rPr lang="en-GB" dirty="0" smtClean="0"/>
              <a:t>Bullet level three</a:t>
            </a:r>
          </a:p>
        </p:txBody>
      </p:sp>
      <p:sp>
        <p:nvSpPr>
          <p:cNvPr id="32" name="TextBox 31"/>
          <p:cNvSpPr txBox="1"/>
          <p:nvPr/>
        </p:nvSpPr>
        <p:spPr>
          <a:xfrm>
            <a:off x="8487066" y="4827098"/>
            <a:ext cx="335348" cy="238527"/>
          </a:xfrm>
          <a:prstGeom prst="rect">
            <a:avLst/>
          </a:prstGeom>
          <a:noFill/>
        </p:spPr>
        <p:txBody>
          <a:bodyPr wrap="none" rtlCol="0">
            <a:spAutoFit/>
          </a:bodyPr>
          <a:lstStyle/>
          <a:p>
            <a:pPr algn="r">
              <a:buClr>
                <a:srgbClr val="FFFFFF"/>
              </a:buClr>
            </a:pPr>
            <a:fld id="{2D09916D-4E3B-47B9-8D4D-6F71470E06F2}" type="slidenum">
              <a:rPr lang="en-GB" sz="1000" smtClean="0">
                <a:solidFill>
                  <a:srgbClr val="000000"/>
                </a:solidFill>
                <a:latin typeface="Calibri" panose="020F0502020204030204" pitchFamily="34" charset="0"/>
              </a:rPr>
              <a:pPr algn="r">
                <a:buClr>
                  <a:srgbClr val="FFFFFF"/>
                </a:buClr>
              </a:pPr>
              <a:t>‹#›</a:t>
            </a:fld>
            <a:endParaRPr lang="en-GB" sz="1000">
              <a:solidFill>
                <a:srgbClr val="000000"/>
              </a:solidFill>
              <a:latin typeface="Calibri" panose="020F0502020204030204" pitchFamily="34" charset="0"/>
            </a:endParaRPr>
          </a:p>
        </p:txBody>
      </p:sp>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4359" y="4509870"/>
            <a:ext cx="1062022" cy="407925"/>
          </a:xfrm>
          <a:prstGeom prst="rect">
            <a:avLst/>
          </a:prstGeom>
        </p:spPr>
      </p:pic>
      <p:grpSp>
        <p:nvGrpSpPr>
          <p:cNvPr id="24" name="Group 23"/>
          <p:cNvGrpSpPr/>
          <p:nvPr/>
        </p:nvGrpSpPr>
        <p:grpSpPr>
          <a:xfrm>
            <a:off x="-1793875" y="742950"/>
            <a:ext cx="1666875" cy="3525040"/>
            <a:chOff x="-1793875" y="990600"/>
            <a:chExt cx="1666875" cy="4700053"/>
          </a:xfrm>
        </p:grpSpPr>
        <p:grpSp>
          <p:nvGrpSpPr>
            <p:cNvPr id="27" name="Group 26"/>
            <p:cNvGrpSpPr/>
            <p:nvPr userDrawn="1"/>
          </p:nvGrpSpPr>
          <p:grpSpPr>
            <a:xfrm>
              <a:off x="-1793875" y="990600"/>
              <a:ext cx="1666875" cy="2863850"/>
              <a:chOff x="-1793875" y="990600"/>
              <a:chExt cx="1666875" cy="2863850"/>
            </a:xfrm>
          </p:grpSpPr>
          <p:sp>
            <p:nvSpPr>
              <p:cNvPr id="3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582988"/>
                <a:ext cx="1666875" cy="271462"/>
              </a:xfrm>
              <a:prstGeom prst="rect">
                <a:avLst/>
              </a:prstGeom>
              <a:solidFill>
                <a:srgbClr val="6F2927"/>
              </a:solidFill>
              <a:ln w="9525">
                <a:solidFill>
                  <a:srgbClr val="FFFFFF"/>
                </a:solidFill>
                <a:miter lim="800000"/>
                <a:headEnd/>
                <a:tailEnd/>
              </a:ln>
            </p:spPr>
            <p:txBody>
              <a:bodyPr wrap="none" lIns="180000" tIns="64800" rIns="180000" bIns="64800" anchor="ctr"/>
              <a:lstStyle/>
              <a:p>
                <a:pPr marL="3175" lvl="1"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FFFFFF"/>
                    </a:solidFill>
                    <a:latin typeface="Calibri" panose="020F0502020204030204" pitchFamily="34" charset="0"/>
                    <a:ea typeface="PMingLiU" pitchFamily="18" charset="-120"/>
                  </a:rPr>
                  <a:t>	111	441	39</a:t>
                </a:r>
              </a:p>
            </p:txBody>
          </p:sp>
          <p:sp>
            <p:nvSpPr>
              <p:cNvPr id="4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defTabSz="728663" fontAlgn="auto">
                  <a:lnSpc>
                    <a:spcPct val="100000"/>
                  </a:lnSpc>
                  <a:spcBef>
                    <a:spcPts val="0"/>
                  </a:spcBef>
                  <a:spcAft>
                    <a:spcPts val="0"/>
                  </a:spcAft>
                  <a:buClr>
                    <a:srgbClr val="FFFFFF"/>
                  </a:buClr>
                  <a:defRPr/>
                </a:pPr>
                <a:r>
                  <a:rPr lang="en-US" altLang="zh-CN" b="1" kern="0" smtClean="0">
                    <a:solidFill>
                      <a:srgbClr val="494949"/>
                    </a:solidFill>
                    <a:latin typeface="Calibri" panose="020F0502020204030204" pitchFamily="34" charset="0"/>
                  </a:rPr>
                  <a:t>Color scheme</a:t>
                </a:r>
              </a:p>
            </p:txBody>
          </p:sp>
          <p:sp>
            <p:nvSpPr>
              <p:cNvPr id="5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3259138"/>
                <a:ext cx="1666875" cy="271462"/>
              </a:xfrm>
              <a:prstGeom prst="rect">
                <a:avLst/>
              </a:prstGeom>
              <a:solidFill>
                <a:srgbClr val="E23232"/>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FFFFFF"/>
                    </a:solidFill>
                    <a:latin typeface="Calibri" panose="020F0502020204030204" pitchFamily="34" charset="0"/>
                    <a:ea typeface="PMingLiU" pitchFamily="18" charset="-120"/>
                  </a:rPr>
                  <a:t>	226	50	50</a:t>
                </a:r>
              </a:p>
            </p:txBody>
          </p:sp>
          <p:sp>
            <p:nvSpPr>
              <p:cNvPr id="53" name="Rectangle 189"/>
              <p:cNvSpPr>
                <a:spLocks noChangeArrowheads="1"/>
              </p:cNvSpPr>
              <p:nvPr userDrawn="1"/>
            </p:nvSpPr>
            <p:spPr bwMode="auto">
              <a:xfrm>
                <a:off x="-1793875" y="1952625"/>
                <a:ext cx="1666875" cy="274638"/>
              </a:xfrm>
              <a:prstGeom prst="rect">
                <a:avLst/>
              </a:prstGeom>
              <a:solidFill>
                <a:schemeClr val="accent3"/>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FFFFFF"/>
                    </a:solidFill>
                    <a:latin typeface="Calibri" panose="020F0502020204030204" pitchFamily="34" charset="0"/>
                    <a:ea typeface="PMingLiU" pitchFamily="18" charset="-120"/>
                  </a:rPr>
                  <a:t>	190	223	149</a:t>
                </a:r>
              </a:p>
            </p:txBody>
          </p:sp>
          <p:sp>
            <p:nvSpPr>
              <p:cNvPr id="54" name="Rectangle 191"/>
              <p:cNvSpPr>
                <a:spLocks noChangeArrowheads="1"/>
              </p:cNvSpPr>
              <p:nvPr userDrawn="1"/>
            </p:nvSpPr>
            <p:spPr bwMode="auto">
              <a:xfrm>
                <a:off x="-1793875" y="2279650"/>
                <a:ext cx="1666875" cy="274638"/>
              </a:xfrm>
              <a:prstGeom prst="rect">
                <a:avLst/>
              </a:prstGeom>
              <a:solidFill>
                <a:schemeClr val="accent4"/>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FFFFFF"/>
                    </a:solidFill>
                    <a:latin typeface="Calibri" panose="020F0502020204030204" pitchFamily="34" charset="0"/>
                    <a:ea typeface="PMingLiU" pitchFamily="18" charset="-120"/>
                  </a:rPr>
                  <a:t>	144	133	130</a:t>
                </a:r>
              </a:p>
            </p:txBody>
          </p:sp>
          <p:sp>
            <p:nvSpPr>
              <p:cNvPr id="55" name="Rectangle 192"/>
              <p:cNvSpPr>
                <a:spLocks noChangeArrowheads="1"/>
              </p:cNvSpPr>
              <p:nvPr userDrawn="1"/>
            </p:nvSpPr>
            <p:spPr bwMode="auto">
              <a:xfrm>
                <a:off x="-1793875" y="2606675"/>
                <a:ext cx="1666875" cy="273050"/>
              </a:xfrm>
              <a:prstGeom prst="rect">
                <a:avLst/>
              </a:prstGeom>
              <a:solidFill>
                <a:schemeClr val="accent5"/>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FFFFFF"/>
                    </a:solidFill>
                    <a:latin typeface="Calibri" panose="020F0502020204030204" pitchFamily="34" charset="0"/>
                    <a:ea typeface="PMingLiU" pitchFamily="18" charset="-120"/>
                  </a:rPr>
                  <a:t>	223	178	53</a:t>
                </a:r>
                <a:endParaRPr lang="en-US" altLang="zh-CN" b="1" kern="0">
                  <a:solidFill>
                    <a:srgbClr val="FFFFFF"/>
                  </a:solidFill>
                  <a:latin typeface="Calibri" panose="020F0502020204030204" pitchFamily="34" charset="0"/>
                  <a:ea typeface="PMingLiU" pitchFamily="18" charset="-120"/>
                </a:endParaRPr>
              </a:p>
            </p:txBody>
          </p:sp>
          <p:sp>
            <p:nvSpPr>
              <p:cNvPr id="56" name="Rectangle 194"/>
              <p:cNvSpPr>
                <a:spLocks noChangeArrowheads="1"/>
              </p:cNvSpPr>
              <p:nvPr userDrawn="1"/>
            </p:nvSpPr>
            <p:spPr bwMode="auto">
              <a:xfrm>
                <a:off x="-1793875" y="2932113"/>
                <a:ext cx="1666875" cy="274637"/>
              </a:xfrm>
              <a:prstGeom prst="rect">
                <a:avLst/>
              </a:prstGeom>
              <a:solidFill>
                <a:schemeClr val="accent6"/>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FFFFFF"/>
                    </a:solidFill>
                    <a:latin typeface="Calibri" panose="020F0502020204030204" pitchFamily="34" charset="0"/>
                    <a:ea typeface="PMingLiU" pitchFamily="18" charset="-120"/>
                  </a:rPr>
                  <a:t>	189	123	87</a:t>
                </a:r>
              </a:p>
            </p:txBody>
          </p:sp>
          <p:sp>
            <p:nvSpPr>
              <p:cNvPr id="5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1628775"/>
                <a:ext cx="1666875" cy="271463"/>
              </a:xfrm>
              <a:prstGeom prst="rect">
                <a:avLst/>
              </a:prstGeom>
              <a:solidFill>
                <a:schemeClr val="accent2"/>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141	198	63</a:t>
                </a:r>
              </a:p>
            </p:txBody>
          </p:sp>
          <p:sp>
            <p:nvSpPr>
              <p:cNvPr id="58" name="Rectangle 193"/>
              <p:cNvSpPr>
                <a:spLocks noChangeArrowheads="1"/>
              </p:cNvSpPr>
              <p:nvPr userDrawn="1"/>
            </p:nvSpPr>
            <p:spPr bwMode="auto">
              <a:xfrm>
                <a:off x="-1793875" y="1301750"/>
                <a:ext cx="1666875" cy="274638"/>
              </a:xfrm>
              <a:prstGeom prst="rect">
                <a:avLst/>
              </a:prstGeom>
              <a:solidFill>
                <a:schemeClr val="accent1"/>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FFFFFF"/>
                    </a:solidFill>
                    <a:latin typeface="Calibri" panose="020F0502020204030204" pitchFamily="34" charset="0"/>
                    <a:ea typeface="PMingLiU" pitchFamily="18" charset="-120"/>
                  </a:rPr>
                  <a:t>	39	103	</a:t>
                </a:r>
                <a:r>
                  <a:rPr lang="en-US" altLang="zh-CN" b="1" kern="0" smtClean="0">
                    <a:solidFill>
                      <a:srgbClr val="FFFFFF"/>
                    </a:solidFill>
                    <a:latin typeface="Calibri" panose="020F0502020204030204" pitchFamily="34" charset="0"/>
                    <a:ea typeface="PMingLiU" pitchFamily="18" charset="-120"/>
                  </a:rPr>
                  <a:t>59</a:t>
                </a:r>
                <a:endParaRPr lang="en-US" altLang="zh-CN" b="1" kern="0">
                  <a:solidFill>
                    <a:srgbClr val="FFFFFF"/>
                  </a:solidFill>
                  <a:latin typeface="Calibri" panose="020F0502020204030204" pitchFamily="34" charset="0"/>
                  <a:ea typeface="PMingLiU" pitchFamily="18" charset="-120"/>
                </a:endParaRPr>
              </a:p>
            </p:txBody>
          </p:sp>
        </p:grpSp>
        <p:grpSp>
          <p:nvGrpSpPr>
            <p:cNvPr id="28" name="Group 27"/>
            <p:cNvGrpSpPr/>
            <p:nvPr userDrawn="1"/>
          </p:nvGrpSpPr>
          <p:grpSpPr>
            <a:xfrm>
              <a:off x="-1793875" y="4150360"/>
              <a:ext cx="1666875" cy="1540293"/>
              <a:chOff x="-1793875" y="990600"/>
              <a:chExt cx="1666875" cy="1540293"/>
            </a:xfrm>
          </p:grpSpPr>
          <p:sp>
            <p:nvSpPr>
              <p:cNvPr id="2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1793875" y="990600"/>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defTabSz="728663" fontAlgn="auto">
                  <a:lnSpc>
                    <a:spcPct val="100000"/>
                  </a:lnSpc>
                  <a:spcBef>
                    <a:spcPts val="0"/>
                  </a:spcBef>
                  <a:spcAft>
                    <a:spcPts val="0"/>
                  </a:spcAft>
                  <a:buClr>
                    <a:srgbClr val="FFFFFF"/>
                  </a:buClr>
                  <a:defRPr/>
                </a:pPr>
                <a:r>
                  <a:rPr lang="en-US" altLang="zh-CN" b="1" kern="0" smtClean="0">
                    <a:solidFill>
                      <a:srgbClr val="494949"/>
                    </a:solidFill>
                    <a:latin typeface="Calibri" panose="020F0502020204030204" pitchFamily="34" charset="0"/>
                  </a:rPr>
                  <a:t>Highlight Color</a:t>
                </a:r>
              </a:p>
            </p:txBody>
          </p:sp>
          <p:sp>
            <p:nvSpPr>
              <p:cNvPr id="30" name="Rectangle 193"/>
              <p:cNvSpPr>
                <a:spLocks noChangeArrowheads="1"/>
              </p:cNvSpPr>
              <p:nvPr userDrawn="1"/>
            </p:nvSpPr>
            <p:spPr bwMode="auto">
              <a:xfrm>
                <a:off x="-1793875" y="1301750"/>
                <a:ext cx="1666875" cy="274638"/>
              </a:xfrm>
              <a:prstGeom prst="rect">
                <a:avLst/>
              </a:prstGeom>
              <a:noFill/>
              <a:ln w="25400">
                <a:solidFill>
                  <a:srgbClr val="E23232"/>
                </a:solidFill>
                <a:prstDash val="sysDot"/>
                <a:miter lim="800000"/>
                <a:headEnd/>
                <a:tailEnd/>
              </a:ln>
            </p:spPr>
            <p:txBody>
              <a:bodyPr wrap="none" lIns="180000" tIns="64800" rIns="180000" bIns="64800" anchor="ctr"/>
              <a:lstStyle/>
              <a:p>
                <a:pPr marL="3175" lvl="1"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a:solidFill>
                      <a:srgbClr val="C94F4F"/>
                    </a:solidFill>
                    <a:latin typeface="Calibri" panose="020F0502020204030204" pitchFamily="34" charset="0"/>
                    <a:ea typeface="PMingLiU" pitchFamily="18" charset="-120"/>
                  </a:rPr>
                  <a:t>	226	50	50</a:t>
                </a:r>
              </a:p>
            </p:txBody>
          </p:sp>
          <p:sp>
            <p:nvSpPr>
              <p:cNvPr id="3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p:nvSpPr>
            <p:spPr bwMode="gray">
              <a:xfrm>
                <a:off x="-1793875" y="1945105"/>
                <a:ext cx="16668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6800" tIns="46800" rIns="46800" bIns="46800" anchor="ctr"/>
              <a:lstStyle/>
              <a:p>
                <a:pPr defTabSz="728663" fontAlgn="auto">
                  <a:lnSpc>
                    <a:spcPct val="100000"/>
                  </a:lnSpc>
                  <a:spcBef>
                    <a:spcPts val="0"/>
                  </a:spcBef>
                  <a:spcAft>
                    <a:spcPts val="0"/>
                  </a:spcAft>
                  <a:buClr>
                    <a:srgbClr val="FFFFFF"/>
                  </a:buClr>
                  <a:defRPr/>
                </a:pPr>
                <a:r>
                  <a:rPr lang="en-US" altLang="zh-CN" b="1" kern="0" smtClean="0">
                    <a:solidFill>
                      <a:srgbClr val="494949"/>
                    </a:solidFill>
                    <a:latin typeface="Calibri" panose="020F0502020204030204" pitchFamily="34" charset="0"/>
                  </a:rPr>
                  <a:t>Key Message</a:t>
                </a:r>
              </a:p>
            </p:txBody>
          </p:sp>
          <p:sp>
            <p:nvSpPr>
              <p:cNvPr id="33" name="Rectangle 193"/>
              <p:cNvSpPr>
                <a:spLocks noChangeArrowheads="1"/>
              </p:cNvSpPr>
              <p:nvPr/>
            </p:nvSpPr>
            <p:spPr bwMode="auto">
              <a:xfrm>
                <a:off x="-1793875" y="2256255"/>
                <a:ext cx="1666875" cy="274638"/>
              </a:xfrm>
              <a:prstGeom prst="rect">
                <a:avLst/>
              </a:prstGeom>
              <a:solidFill>
                <a:schemeClr val="bg2"/>
              </a:solidFill>
              <a:ln w="9525">
                <a:solidFill>
                  <a:srgbClr val="FFFFFF"/>
                </a:solidFill>
                <a:miter lim="800000"/>
                <a:headEnd/>
                <a:tailEnd/>
              </a:ln>
            </p:spPr>
            <p:txBody>
              <a:bodyPr wrap="none" lIns="180000" tIns="64800" rIns="180000" bIns="64800" anchor="ctr"/>
              <a:lstStyle/>
              <a:p>
                <a:pPr algn="l" defTabSz="728663" fontAlgn="auto">
                  <a:lnSpc>
                    <a:spcPct val="100000"/>
                  </a:lnSpc>
                  <a:spcBef>
                    <a:spcPts val="0"/>
                  </a:spcBef>
                  <a:spcAft>
                    <a:spcPts val="0"/>
                  </a:spcAft>
                  <a:buClr>
                    <a:srgbClr val="FFFFFF"/>
                  </a:buClr>
                  <a:tabLst>
                    <a:tab pos="266700" algn="r"/>
                    <a:tab pos="622300" algn="r"/>
                    <a:tab pos="1076325" algn="r"/>
                  </a:tabLst>
                  <a:defRPr/>
                </a:pPr>
                <a:r>
                  <a:rPr lang="en-US" altLang="zh-CN" b="1" kern="0" smtClean="0">
                    <a:solidFill>
                      <a:srgbClr val="000000"/>
                    </a:solidFill>
                    <a:latin typeface="Calibri" panose="020F0502020204030204" pitchFamily="34" charset="0"/>
                    <a:ea typeface="PMingLiU" pitchFamily="18" charset="-120"/>
                  </a:rPr>
                  <a:t>	190	191	193</a:t>
                </a:r>
              </a:p>
            </p:txBody>
          </p:sp>
        </p:grpSp>
      </p:grpSp>
    </p:spTree>
    <p:extLst>
      <p:ext uri="{BB962C8B-B14F-4D97-AF65-F5344CB8AC3E}">
        <p14:creationId xmlns:p14="http://schemas.microsoft.com/office/powerpoint/2010/main" val="1632108919"/>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lang="en-GB" sz="2400" b="1" kern="1200" dirty="0" smtClean="0">
          <a:solidFill>
            <a:schemeClr val="accent1"/>
          </a:solidFill>
          <a:latin typeface="Calibri" panose="020F0502020204030204" pitchFamily="34" charset="0"/>
          <a:ea typeface="+mn-ea"/>
          <a:cs typeface="+mn-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Calibri" panose="020F0502020204030204" pitchFamily="34" charset="0"/>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Calibri" panose="020F0502020204030204" pitchFamily="34" charset="0"/>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Calibri" panose="020F0502020204030204" pitchFamily="34" charset="0"/>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Calibri" panose="020F0502020204030204" pitchFamily="34" charset="0"/>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Calibri" panose="020F0502020204030204" pitchFamily="34" charset="0"/>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6.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15.jp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21.png"/><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7.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11.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37.jp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10.xml"/><Relationship Id="rId4" Type="http://schemas.openxmlformats.org/officeDocument/2006/relationships/image" Target="../media/image49.jpg"/></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0.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png"/><Relationship Id="rId4" Type="http://schemas.openxmlformats.org/officeDocument/2006/relationships/diagramData" Target="../diagrams/data1.xml"/><Relationship Id="rId9" Type="http://schemas.openxmlformats.org/officeDocument/2006/relationships/image" Target="../media/image51.jp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2"/>
          <p:cNvSpPr txBox="1">
            <a:spLocks noChangeArrowheads="1"/>
          </p:cNvSpPr>
          <p:nvPr/>
        </p:nvSpPr>
        <p:spPr bwMode="auto">
          <a:xfrm>
            <a:off x="7086600" y="4686300"/>
            <a:ext cx="1600200" cy="297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US" sz="1400" b="1" smtClean="0">
                <a:solidFill>
                  <a:srgbClr val="007A37"/>
                </a:solidFill>
                <a:latin typeface="Arial" pitchFamily="34" charset="0"/>
                <a:cs typeface="Arial" pitchFamily="34" charset="0"/>
              </a:rPr>
              <a:t>Tháng</a:t>
            </a:r>
            <a:r>
              <a:rPr lang="en-US" sz="1400" b="1">
                <a:solidFill>
                  <a:srgbClr val="007A37"/>
                </a:solidFill>
                <a:latin typeface="Arial" pitchFamily="34" charset="0"/>
                <a:cs typeface="Arial" pitchFamily="34" charset="0"/>
              </a:rPr>
              <a:t> </a:t>
            </a:r>
            <a:r>
              <a:rPr lang="en-US" sz="1400" b="1" smtClean="0">
                <a:solidFill>
                  <a:srgbClr val="007A37"/>
                </a:solidFill>
                <a:latin typeface="Arial" pitchFamily="34" charset="0"/>
                <a:cs typeface="Arial" pitchFamily="34" charset="0"/>
              </a:rPr>
              <a:t>11, 2018</a:t>
            </a:r>
            <a:endParaRPr lang="en-US" sz="1400" b="1" dirty="0">
              <a:solidFill>
                <a:srgbClr val="007A37"/>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62533" cy="5210175"/>
          </a:xfrm>
          <a:prstGeom prst="rect">
            <a:avLst/>
          </a:prstGeom>
        </p:spPr>
      </p:pic>
      <p:sp>
        <p:nvSpPr>
          <p:cNvPr id="2" name="Rectangle 1"/>
          <p:cNvSpPr/>
          <p:nvPr/>
        </p:nvSpPr>
        <p:spPr bwMode="auto">
          <a:xfrm>
            <a:off x="-1" y="1079500"/>
            <a:ext cx="9262533" cy="1206500"/>
          </a:xfrm>
          <a:prstGeom prst="rect">
            <a:avLst/>
          </a:prstGeom>
          <a:solidFill>
            <a:srgbClr val="92D050">
              <a:alpha val="66000"/>
            </a:srgbClr>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lvl="3" algn="l" defTabSz="728663">
              <a:tabLst>
                <a:tab pos="4286250" algn="l"/>
              </a:tabLst>
            </a:pPr>
            <a:r>
              <a:rPr lang="en-US" sz="2400" b="1" dirty="0" smtClean="0">
                <a:solidFill>
                  <a:schemeClr val="bg1"/>
                </a:solidFill>
                <a:latin typeface="Arial" panose="020B0604020202020204" pitchFamily="34" charset="0"/>
                <a:cs typeface="Arial" panose="020B0604020202020204" pitchFamily="34" charset="0"/>
              </a:rPr>
              <a:t>                 </a:t>
            </a:r>
            <a:r>
              <a:rPr lang="en-US" sz="2400" b="1" dirty="0" err="1" smtClean="0">
                <a:solidFill>
                  <a:schemeClr val="bg1"/>
                </a:solidFill>
                <a:latin typeface="Arial" panose="020B0604020202020204" pitchFamily="34" charset="0"/>
                <a:cs typeface="Arial" panose="020B0604020202020204" pitchFamily="34" charset="0"/>
              </a:rPr>
              <a:t>Giải</a:t>
            </a:r>
            <a:r>
              <a:rPr lang="en-US" sz="2400" b="1" dirty="0" smtClean="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pháp</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tài</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chính</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trên</a:t>
            </a:r>
            <a:r>
              <a:rPr lang="en-US" sz="2400" b="1" dirty="0">
                <a:solidFill>
                  <a:schemeClr val="bg1"/>
                </a:solidFill>
                <a:latin typeface="Arial" panose="020B0604020202020204" pitchFamily="34" charset="0"/>
                <a:cs typeface="Arial" panose="020B0604020202020204" pitchFamily="34" charset="0"/>
              </a:rPr>
              <a:t> </a:t>
            </a:r>
            <a:r>
              <a:rPr lang="en-US" sz="2400" b="1" dirty="0" err="1" smtClean="0">
                <a:solidFill>
                  <a:schemeClr val="bg1"/>
                </a:solidFill>
                <a:latin typeface="Arial" panose="020B0604020202020204" pitchFamily="34" charset="0"/>
                <a:cs typeface="Arial" panose="020B0604020202020204" pitchFamily="34" charset="0"/>
              </a:rPr>
              <a:t>nền</a:t>
            </a:r>
            <a:r>
              <a:rPr lang="en-US" sz="2400" b="1" dirty="0" smtClean="0">
                <a:solidFill>
                  <a:schemeClr val="bg1"/>
                </a:solidFill>
                <a:latin typeface="Arial" panose="020B0604020202020204" pitchFamily="34" charset="0"/>
                <a:cs typeface="Arial" panose="020B0604020202020204" pitchFamily="34" charset="0"/>
              </a:rPr>
              <a:t> </a:t>
            </a:r>
            <a:r>
              <a:rPr lang="en-US" sz="2400" b="1" dirty="0" err="1" smtClean="0">
                <a:solidFill>
                  <a:schemeClr val="bg1"/>
                </a:solidFill>
                <a:latin typeface="Arial" panose="020B0604020202020204" pitchFamily="34" charset="0"/>
                <a:cs typeface="Arial" panose="020B0604020202020204" pitchFamily="34" charset="0"/>
              </a:rPr>
              <a:t>tảng</a:t>
            </a:r>
            <a:endParaRPr lang="en-US" sz="2400" b="1" dirty="0" smtClean="0">
              <a:solidFill>
                <a:schemeClr val="bg1"/>
              </a:solidFill>
              <a:latin typeface="Arial" panose="020B0604020202020204" pitchFamily="34" charset="0"/>
              <a:cs typeface="Arial" panose="020B0604020202020204" pitchFamily="34" charset="0"/>
            </a:endParaRPr>
          </a:p>
          <a:p>
            <a:pPr lvl="6" defTabSz="728663">
              <a:tabLst>
                <a:tab pos="4286250" algn="l"/>
              </a:tabLst>
            </a:pPr>
            <a:r>
              <a:rPr lang="en-US" sz="2400" b="1" dirty="0" smtClean="0">
                <a:solidFill>
                  <a:schemeClr val="bg1"/>
                </a:solidFill>
                <a:latin typeface="Arial" panose="020B0604020202020204" pitchFamily="34" charset="0"/>
                <a:cs typeface="Arial" panose="020B0604020202020204" pitchFamily="34" charset="0"/>
              </a:rPr>
              <a:t> </a:t>
            </a:r>
            <a:r>
              <a:rPr lang="en-US" sz="2400" b="1" dirty="0" err="1" smtClean="0">
                <a:solidFill>
                  <a:schemeClr val="bg1"/>
                </a:solidFill>
                <a:latin typeface="Arial" panose="020B0604020202020204" pitchFamily="34" charset="0"/>
                <a:cs typeface="Arial" panose="020B0604020202020204" pitchFamily="34" charset="0"/>
              </a:rPr>
              <a:t>công</a:t>
            </a:r>
            <a:r>
              <a:rPr lang="en-US" sz="2400" b="1" dirty="0" smtClean="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nghệ</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số</a:t>
            </a:r>
            <a:endParaRPr kumimoji="0" lang="en-US" sz="2400" b="1" i="0" u="none" strike="noStrike" cap="none" normalizeH="0" baseline="0" dirty="0" smtClean="0">
              <a:ln>
                <a:noFill/>
              </a:ln>
              <a:solidFill>
                <a:schemeClr val="bg1"/>
              </a:solidFill>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364" y="604043"/>
            <a:ext cx="2157414" cy="2157414"/>
          </a:xfrm>
          <a:prstGeom prst="rect">
            <a:avLst/>
          </a:prstGeom>
        </p:spPr>
      </p:pic>
      <p:sp>
        <p:nvSpPr>
          <p:cNvPr id="10" name="TextBox 9"/>
          <p:cNvSpPr txBox="1"/>
          <p:nvPr/>
        </p:nvSpPr>
        <p:spPr>
          <a:xfrm>
            <a:off x="2616635" y="2011819"/>
            <a:ext cx="6645897" cy="267766"/>
          </a:xfrm>
          <a:prstGeom prst="rect">
            <a:avLst/>
          </a:prstGeom>
          <a:noFill/>
        </p:spPr>
        <p:txBody>
          <a:bodyPr wrap="square" rtlCol="0">
            <a:spAutoFit/>
          </a:bodyPr>
          <a:lstStyle/>
          <a:p>
            <a:pPr algn="r"/>
            <a:r>
              <a:rPr lang="en-US" b="1" dirty="0" smtClean="0">
                <a:solidFill>
                  <a:schemeClr val="bg1"/>
                </a:solidFill>
                <a:latin typeface="Arial" panose="020B0604020202020204" pitchFamily="34" charset="0"/>
                <a:cs typeface="Arial" panose="020B0604020202020204" pitchFamily="34" charset="0"/>
              </a:rPr>
              <a:t>Retail Banking Forum 2018</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3577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p:cNvSpPr txBox="1">
            <a:spLocks/>
          </p:cNvSpPr>
          <p:nvPr/>
        </p:nvSpPr>
        <p:spPr>
          <a:xfrm>
            <a:off x="249383" y="236135"/>
            <a:ext cx="4045526" cy="155107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smtClean="0">
                <a:solidFill>
                  <a:schemeClr val="accent1"/>
                </a:solidFill>
                <a:latin typeface="Arial" panose="020B0604020202020204" pitchFamily="34" charset="0"/>
                <a:cs typeface="Arial" panose="020B0604020202020204" pitchFamily="34" charset="0"/>
              </a:rPr>
              <a:t>Công</a:t>
            </a:r>
            <a:r>
              <a:rPr lang="en-US" b="1" dirty="0" smtClean="0">
                <a:solidFill>
                  <a:schemeClr val="accent1"/>
                </a:solidFill>
                <a:latin typeface="Arial" panose="020B0604020202020204" pitchFamily="34" charset="0"/>
                <a:cs typeface="Arial" panose="020B0604020202020204" pitchFamily="34" charset="0"/>
              </a:rPr>
              <a:t> </a:t>
            </a:r>
            <a:r>
              <a:rPr lang="en-US" b="1" dirty="0" err="1" smtClean="0">
                <a:solidFill>
                  <a:schemeClr val="accent1"/>
                </a:solidFill>
                <a:latin typeface="Arial" panose="020B0604020202020204" pitchFamily="34" charset="0"/>
                <a:cs typeface="Arial" panose="020B0604020202020204" pitchFamily="34" charset="0"/>
              </a:rPr>
              <a:t>nghệ</a:t>
            </a:r>
            <a:r>
              <a:rPr lang="en-US" b="1" dirty="0" smtClean="0">
                <a:solidFill>
                  <a:schemeClr val="accent1"/>
                </a:solidFill>
                <a:latin typeface="Arial" panose="020B0604020202020204" pitchFamily="34" charset="0"/>
                <a:cs typeface="Arial" panose="020B0604020202020204" pitchFamily="34" charset="0"/>
              </a:rPr>
              <a:t> </a:t>
            </a:r>
            <a:r>
              <a:rPr lang="en-US" b="1" dirty="0" err="1" smtClean="0">
                <a:solidFill>
                  <a:schemeClr val="accent1"/>
                </a:solidFill>
                <a:latin typeface="Arial" panose="020B0604020202020204" pitchFamily="34" charset="0"/>
                <a:cs typeface="Arial" panose="020B0604020202020204" pitchFamily="34" charset="0"/>
              </a:rPr>
              <a:t>số</a:t>
            </a:r>
            <a:r>
              <a:rPr lang="en-US" b="1" dirty="0" smtClean="0">
                <a:solidFill>
                  <a:schemeClr val="accent1"/>
                </a:solidFill>
                <a:latin typeface="Arial" panose="020B0604020202020204" pitchFamily="34" charset="0"/>
                <a:cs typeface="Arial" panose="020B0604020202020204" pitchFamily="34" charset="0"/>
              </a:rPr>
              <a:t> </a:t>
            </a:r>
            <a:r>
              <a:rPr lang="en-US" b="1" dirty="0" err="1" smtClean="0">
                <a:solidFill>
                  <a:schemeClr val="accent1"/>
                </a:solidFill>
                <a:latin typeface="Arial" panose="020B0604020202020204" pitchFamily="34" charset="0"/>
                <a:cs typeface="Arial" panose="020B0604020202020204" pitchFamily="34" charset="0"/>
              </a:rPr>
              <a:t>trong</a:t>
            </a:r>
            <a:r>
              <a:rPr lang="en-US" b="1" dirty="0" smtClean="0">
                <a:solidFill>
                  <a:schemeClr val="accent1"/>
                </a:solidFill>
                <a:latin typeface="Arial" panose="020B0604020202020204" pitchFamily="34" charset="0"/>
                <a:cs typeface="Arial" panose="020B0604020202020204" pitchFamily="34" charset="0"/>
              </a:rPr>
              <a:t> </a:t>
            </a:r>
            <a:r>
              <a:rPr lang="en-US" b="1" dirty="0" err="1" smtClean="0">
                <a:solidFill>
                  <a:schemeClr val="accent1"/>
                </a:solidFill>
                <a:latin typeface="Arial" panose="020B0604020202020204" pitchFamily="34" charset="0"/>
                <a:cs typeface="Arial" panose="020B0604020202020204" pitchFamily="34" charset="0"/>
              </a:rPr>
              <a:t>cuộc</a:t>
            </a:r>
            <a:r>
              <a:rPr lang="en-US" b="1" dirty="0" smtClean="0">
                <a:solidFill>
                  <a:schemeClr val="accent1"/>
                </a:solidFill>
                <a:latin typeface="Arial" panose="020B0604020202020204" pitchFamily="34" charset="0"/>
                <a:cs typeface="Arial" panose="020B0604020202020204" pitchFamily="34" charset="0"/>
              </a:rPr>
              <a:t> </a:t>
            </a:r>
            <a:r>
              <a:rPr lang="en-US" b="1" dirty="0" err="1" smtClean="0">
                <a:solidFill>
                  <a:schemeClr val="accent1"/>
                </a:solidFill>
                <a:latin typeface="Arial" panose="020B0604020202020204" pitchFamily="34" charset="0"/>
                <a:cs typeface="Arial" panose="020B0604020202020204" pitchFamily="34" charset="0"/>
              </a:rPr>
              <a:t>sống</a:t>
            </a:r>
            <a:endParaRPr lang="en-US" altLang="ko-KR"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xmlns="" id="{C0195580-1A31-4462-8F77-7DDADC7122AD}"/>
              </a:ext>
            </a:extLst>
          </p:cNvPr>
          <p:cNvSpPr txBox="1"/>
          <p:nvPr/>
        </p:nvSpPr>
        <p:spPr>
          <a:xfrm>
            <a:off x="4949180" y="614641"/>
            <a:ext cx="3384376" cy="794064"/>
          </a:xfrm>
          <a:prstGeom prst="rect">
            <a:avLst/>
          </a:prstGeom>
          <a:noFill/>
        </p:spPr>
        <p:txBody>
          <a:bodyPr wrap="square" rtlCol="0" anchor="ctr">
            <a:spAutoFit/>
          </a:bodyPr>
          <a:lstStyle/>
          <a:p>
            <a:pPr algn="just"/>
            <a:r>
              <a:rPr lang="en-US" altLang="ko-KR" dirty="0" err="1">
                <a:solidFill>
                  <a:schemeClr val="bg1"/>
                </a:solidFill>
                <a:latin typeface="Arial" panose="020B0604020202020204" pitchFamily="34" charset="0"/>
                <a:cs typeface="Arial" panose="020B0604020202020204" pitchFamily="34" charset="0"/>
              </a:rPr>
              <a:t>Thành</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tựu</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của</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cuộc</a:t>
            </a:r>
            <a:r>
              <a:rPr lang="en-US" altLang="ko-KR" dirty="0">
                <a:solidFill>
                  <a:schemeClr val="bg1"/>
                </a:solidFill>
                <a:latin typeface="Arial" panose="020B0604020202020204" pitchFamily="34" charset="0"/>
                <a:cs typeface="Arial" panose="020B0604020202020204" pitchFamily="34" charset="0"/>
              </a:rPr>
              <a:t> CMCN 4.0 </a:t>
            </a:r>
            <a:r>
              <a:rPr lang="en-US" altLang="ko-KR" dirty="0" err="1">
                <a:solidFill>
                  <a:schemeClr val="bg1"/>
                </a:solidFill>
                <a:latin typeface="Arial" panose="020B0604020202020204" pitchFamily="34" charset="0"/>
                <a:cs typeface="Arial" panose="020B0604020202020204" pitchFamily="34" charset="0"/>
              </a:rPr>
              <a:t>đã</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và</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đang</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tác</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động</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đến</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mọi</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khía</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cạnh</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của</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cuộc</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sống</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làm</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thay</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đổi</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sâu</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sắc</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cách</a:t>
            </a:r>
            <a:r>
              <a:rPr lang="en-US" altLang="ko-KR" dirty="0">
                <a:solidFill>
                  <a:schemeClr val="bg1"/>
                </a:solidFill>
                <a:latin typeface="Arial" panose="020B0604020202020204" pitchFamily="34" charset="0"/>
                <a:cs typeface="Arial" panose="020B0604020202020204" pitchFamily="34" charset="0"/>
              </a:rPr>
              <a:t> con </a:t>
            </a:r>
            <a:r>
              <a:rPr lang="en-US" altLang="ko-KR" dirty="0" err="1">
                <a:solidFill>
                  <a:schemeClr val="bg1"/>
                </a:solidFill>
                <a:latin typeface="Arial" panose="020B0604020202020204" pitchFamily="34" charset="0"/>
                <a:cs typeface="Arial" panose="020B0604020202020204" pitchFamily="34" charset="0"/>
              </a:rPr>
              <a:t>người</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sống</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và</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làm</a:t>
            </a:r>
            <a:r>
              <a:rPr lang="en-US" altLang="ko-KR" dirty="0">
                <a:solidFill>
                  <a:schemeClr val="bg1"/>
                </a:solidFill>
                <a:latin typeface="Arial" panose="020B0604020202020204" pitchFamily="34" charset="0"/>
                <a:cs typeface="Arial" panose="020B0604020202020204" pitchFamily="34" charset="0"/>
              </a:rPr>
              <a:t> </a:t>
            </a:r>
            <a:r>
              <a:rPr lang="en-US" altLang="ko-KR" dirty="0" err="1">
                <a:solidFill>
                  <a:schemeClr val="bg1"/>
                </a:solidFill>
                <a:latin typeface="Arial" panose="020B0604020202020204" pitchFamily="34" charset="0"/>
                <a:cs typeface="Arial" panose="020B0604020202020204" pitchFamily="34" charset="0"/>
              </a:rPr>
              <a:t>việc</a:t>
            </a:r>
            <a:endParaRPr lang="en-US" altLang="ko-KR" sz="1200" dirty="0">
              <a:solidFill>
                <a:schemeClr val="bg1"/>
              </a:solidFill>
              <a:cs typeface="Arial"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2430"/>
            <a:ext cx="2267744" cy="136064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6198" y="1842430"/>
            <a:ext cx="2353969" cy="1360645"/>
          </a:xfrm>
          <a:prstGeom prst="rect">
            <a:avLst/>
          </a:prstGeom>
          <a:ln>
            <a:solidFill>
              <a:schemeClr val="bg1">
                <a:lumMod val="75000"/>
              </a:schemeClr>
            </a:solid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03077"/>
            <a:ext cx="2267744" cy="131812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7744" y="3130827"/>
            <a:ext cx="2148455" cy="1390374"/>
          </a:xfrm>
          <a:prstGeom prst="rect">
            <a:avLst/>
          </a:prstGeom>
          <a:ln>
            <a:solidFill>
              <a:schemeClr val="bg1">
                <a:lumMod val="75000"/>
              </a:schemeClr>
            </a:solidFill>
          </a:ln>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7743" y="1842431"/>
            <a:ext cx="2148455" cy="1360646"/>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5053" y="3203077"/>
            <a:ext cx="2335113" cy="1318123"/>
          </a:xfrm>
          <a:prstGeom prst="rect">
            <a:avLst/>
          </a:prstGeom>
          <a:ln>
            <a:solidFill>
              <a:schemeClr val="bg1">
                <a:lumMod val="75000"/>
              </a:schemeClr>
            </a:solidFill>
          </a:ln>
        </p:spPr>
      </p:pic>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18197"/>
          <a:stretch/>
        </p:blipFill>
        <p:spPr>
          <a:xfrm>
            <a:off x="6779594" y="3203077"/>
            <a:ext cx="2364405" cy="1318123"/>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70166" y="1842429"/>
            <a:ext cx="2373833" cy="1360645"/>
          </a:xfrm>
          <a:prstGeom prst="rect">
            <a:avLst/>
          </a:prstGeom>
        </p:spPr>
      </p:pic>
    </p:spTree>
    <p:extLst>
      <p:ext uri="{BB962C8B-B14F-4D97-AF65-F5344CB8AC3E}">
        <p14:creationId xmlns:p14="http://schemas.microsoft.com/office/powerpoint/2010/main" val="1901914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544" y="483518"/>
            <a:ext cx="2160240" cy="1495794"/>
          </a:xfrm>
          <a:prstGeom prst="rect">
            <a:avLst/>
          </a:prstGeom>
          <a:noFill/>
        </p:spPr>
        <p:txBody>
          <a:bodyPr wrap="square" rtlCol="0">
            <a:spAutoFit/>
          </a:bodyPr>
          <a:lstStyle/>
          <a:p>
            <a:pPr algn="l"/>
            <a:r>
              <a:rPr lang="en-US" altLang="ko-KR" sz="2400" b="1" dirty="0" err="1" smtClean="0">
                <a:solidFill>
                  <a:srgbClr val="006537"/>
                </a:solidFill>
                <a:latin typeface="Arial" panose="020B0604020202020204" pitchFamily="34" charset="0"/>
                <a:cs typeface="Arial" panose="020B0604020202020204" pitchFamily="34" charset="0"/>
              </a:rPr>
              <a:t>Công</a:t>
            </a:r>
            <a:r>
              <a:rPr lang="en-US" altLang="ko-KR" sz="2400" b="1" dirty="0" smtClean="0">
                <a:solidFill>
                  <a:srgbClr val="006537"/>
                </a:solidFill>
                <a:latin typeface="Arial" panose="020B0604020202020204" pitchFamily="34" charset="0"/>
                <a:cs typeface="Arial" panose="020B0604020202020204" pitchFamily="34" charset="0"/>
              </a:rPr>
              <a:t> </a:t>
            </a:r>
            <a:r>
              <a:rPr lang="en-US" altLang="ko-KR" sz="2400" b="1" dirty="0" err="1" smtClean="0">
                <a:solidFill>
                  <a:srgbClr val="006537"/>
                </a:solidFill>
                <a:latin typeface="Arial" panose="020B0604020202020204" pitchFamily="34" charset="0"/>
                <a:cs typeface="Arial" panose="020B0604020202020204" pitchFamily="34" charset="0"/>
              </a:rPr>
              <a:t>nghệ</a:t>
            </a:r>
            <a:r>
              <a:rPr lang="en-US" altLang="ko-KR" sz="2400" b="1" dirty="0" smtClean="0">
                <a:solidFill>
                  <a:srgbClr val="006537"/>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phát</a:t>
            </a:r>
            <a:r>
              <a:rPr lang="en-US" altLang="ko-KR" sz="2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triển</a:t>
            </a:r>
            <a:r>
              <a:rPr lang="en-US" altLang="ko-KR" sz="2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làm</a:t>
            </a:r>
            <a:r>
              <a:rPr lang="en-US" altLang="ko-KR" sz="2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thay</a:t>
            </a:r>
            <a:r>
              <a:rPr lang="en-US" altLang="ko-KR" sz="2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đổi</a:t>
            </a:r>
            <a:r>
              <a:rPr lang="en-US" altLang="ko-KR" sz="2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cuộc</a:t>
            </a:r>
            <a:r>
              <a:rPr lang="en-US" altLang="ko-KR" sz="2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2400" b="1" dirty="0" err="1" smtClean="0">
                <a:solidFill>
                  <a:schemeClr val="tx1">
                    <a:lumMod val="75000"/>
                    <a:lumOff val="25000"/>
                  </a:schemeClr>
                </a:solidFill>
                <a:latin typeface="Arial" panose="020B0604020202020204" pitchFamily="34" charset="0"/>
                <a:cs typeface="Arial" panose="020B0604020202020204" pitchFamily="34" charset="0"/>
              </a:rPr>
              <a:t>sống</a:t>
            </a:r>
            <a:endParaRPr lang="ko-KR" altLang="en-US" sz="240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6" name="Group 15"/>
          <p:cNvGrpSpPr/>
          <p:nvPr/>
        </p:nvGrpSpPr>
        <p:grpSpPr>
          <a:xfrm>
            <a:off x="6422324" y="4290738"/>
            <a:ext cx="2440842" cy="611189"/>
            <a:chOff x="2113657" y="4283314"/>
            <a:chExt cx="3647460" cy="611189"/>
          </a:xfrm>
        </p:grpSpPr>
        <p:sp>
          <p:nvSpPr>
            <p:cNvPr id="17" name="TextBox 16"/>
            <p:cNvSpPr txBox="1"/>
            <p:nvPr/>
          </p:nvSpPr>
          <p:spPr>
            <a:xfrm>
              <a:off x="2113657" y="4495163"/>
              <a:ext cx="3647459" cy="399340"/>
            </a:xfrm>
            <a:prstGeom prst="rect">
              <a:avLst/>
            </a:prstGeom>
            <a:noFill/>
          </p:spPr>
          <p:txBody>
            <a:bodyPr wrap="square" rtlCol="0">
              <a:spAutoFit/>
            </a:bodyPr>
            <a:lstStyle/>
            <a:p>
              <a:pPr algn="just"/>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Khả</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năng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thích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ứng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và</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làm</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chủ</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công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nghệ</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a:t>
              </a:r>
              <a:endParaRPr lang="en-US" altLang="ko-KR"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TextBox 17"/>
            <p:cNvSpPr txBox="1"/>
            <p:nvPr/>
          </p:nvSpPr>
          <p:spPr>
            <a:xfrm>
              <a:off x="2113658" y="4283314"/>
              <a:ext cx="3647459" cy="276999"/>
            </a:xfrm>
            <a:prstGeom prst="rect">
              <a:avLst/>
            </a:prstGeom>
            <a:noFill/>
          </p:spPr>
          <p:txBody>
            <a:bodyPr wrap="square" rtlCol="0">
              <a:spAutoFit/>
            </a:bodyPr>
            <a:lstStyle/>
            <a:p>
              <a:pPr algn="l"/>
              <a:r>
                <a:rPr lang="en-US" altLang="ko-KR" sz="1200" b="1" smtClean="0">
                  <a:solidFill>
                    <a:schemeClr val="tx1">
                      <a:lumMod val="65000"/>
                      <a:lumOff val="35000"/>
                    </a:schemeClr>
                  </a:solidFill>
                  <a:latin typeface="Arial" panose="020B0604020202020204" pitchFamily="34" charset="0"/>
                  <a:cs typeface="Arial" panose="020B0604020202020204" pitchFamily="34" charset="0"/>
                </a:rPr>
                <a:t>Con người thông minh</a:t>
              </a:r>
              <a:endParaRPr lang="ko-KR" altLang="en-US" sz="1200" b="1" dirty="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19" name="Rectangle 23"/>
          <p:cNvSpPr/>
          <p:nvPr/>
        </p:nvSpPr>
        <p:spPr>
          <a:xfrm>
            <a:off x="6703854" y="3925102"/>
            <a:ext cx="480907" cy="282881"/>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dirty="0">
              <a:latin typeface="Arial" panose="020B0604020202020204" pitchFamily="34" charset="0"/>
              <a:cs typeface="Arial" panose="020B0604020202020204" pitchFamily="34" charset="0"/>
            </a:endParaRPr>
          </a:p>
        </p:txBody>
      </p:sp>
      <p:sp>
        <p:nvSpPr>
          <p:cNvPr id="20" name="Rectangle 30"/>
          <p:cNvSpPr/>
          <p:nvPr/>
        </p:nvSpPr>
        <p:spPr>
          <a:xfrm>
            <a:off x="6700099" y="2356397"/>
            <a:ext cx="334274" cy="333296"/>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ko-KR" altLang="en-US" dirty="0">
              <a:latin typeface="Arial" panose="020B0604020202020204" pitchFamily="34" charset="0"/>
              <a:cs typeface="Arial" panose="020B0604020202020204" pitchFamily="34" charset="0"/>
            </a:endParaRPr>
          </a:p>
        </p:txBody>
      </p:sp>
      <p:sp>
        <p:nvSpPr>
          <p:cNvPr id="21" name="Rectangle 16"/>
          <p:cNvSpPr/>
          <p:nvPr/>
        </p:nvSpPr>
        <p:spPr>
          <a:xfrm>
            <a:off x="6644329" y="561975"/>
            <a:ext cx="390043" cy="397087"/>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ko-KR" altLang="en-US" dirty="0">
              <a:latin typeface="Arial" panose="020B0604020202020204" pitchFamily="34" charset="0"/>
              <a:cs typeface="Arial" panose="020B0604020202020204" pitchFamily="34" charset="0"/>
            </a:endParaRPr>
          </a:p>
        </p:txBody>
      </p:sp>
      <p:grpSp>
        <p:nvGrpSpPr>
          <p:cNvPr id="22" name="Group 21"/>
          <p:cNvGrpSpPr/>
          <p:nvPr/>
        </p:nvGrpSpPr>
        <p:grpSpPr>
          <a:xfrm>
            <a:off x="6422324" y="2776525"/>
            <a:ext cx="2440842" cy="1071700"/>
            <a:chOff x="2113657" y="4283314"/>
            <a:chExt cx="3647460" cy="1071700"/>
          </a:xfrm>
        </p:grpSpPr>
        <p:sp>
          <p:nvSpPr>
            <p:cNvPr id="23" name="TextBox 22"/>
            <p:cNvSpPr txBox="1"/>
            <p:nvPr/>
          </p:nvSpPr>
          <p:spPr>
            <a:xfrm>
              <a:off x="2113657" y="4495163"/>
              <a:ext cx="3647459" cy="859851"/>
            </a:xfrm>
            <a:prstGeom prst="rect">
              <a:avLst/>
            </a:prstGeom>
            <a:noFill/>
          </p:spPr>
          <p:txBody>
            <a:bodyPr wrap="square" rtlCol="0">
              <a:spAutoFit/>
            </a:bodyPr>
            <a:lstStyle/>
            <a:p>
              <a:pPr algn="just"/>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Ứng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dụng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công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nghệ</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để</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nâng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cao</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chất</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lượng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cuộc</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sống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của</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người</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dân</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trong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thành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phố</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cải</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thiện</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chất</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lượng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phục</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vụ</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của</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chính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quyền</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thành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phố</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a:t>
              </a:r>
              <a:endParaRPr lang="en-US" altLang="ko-KR"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4" name="TextBox 23"/>
            <p:cNvSpPr txBox="1"/>
            <p:nvPr/>
          </p:nvSpPr>
          <p:spPr>
            <a:xfrm>
              <a:off x="2113658" y="4283314"/>
              <a:ext cx="3647459" cy="276999"/>
            </a:xfrm>
            <a:prstGeom prst="rect">
              <a:avLst/>
            </a:prstGeom>
            <a:noFill/>
          </p:spPr>
          <p:txBody>
            <a:bodyPr wrap="square" rtlCol="0">
              <a:spAutoFit/>
            </a:bodyPr>
            <a:lstStyle/>
            <a:p>
              <a:pPr algn="l"/>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Thành</a:t>
              </a:r>
              <a:r>
                <a:rPr lang="en-US" altLang="ko-KR" sz="1200" b="1"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phố</a:t>
              </a:r>
              <a:r>
                <a:rPr lang="en-US" altLang="ko-KR" sz="1200" b="1"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thông</a:t>
              </a:r>
              <a:r>
                <a:rPr lang="en-US" altLang="ko-KR" sz="1200" b="1" dirty="0" smtClean="0">
                  <a:solidFill>
                    <a:schemeClr val="tx1">
                      <a:lumMod val="65000"/>
                      <a:lumOff val="35000"/>
                    </a:schemeClr>
                  </a:solidFill>
                  <a:latin typeface="Arial" panose="020B0604020202020204" pitchFamily="34" charset="0"/>
                  <a:cs typeface="Arial" panose="020B0604020202020204" pitchFamily="34" charset="0"/>
                </a:rPr>
                <a:t> minh</a:t>
              </a:r>
              <a:endParaRPr lang="ko-KR" altLang="en-US" sz="1200" b="1" dirty="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5" name="Group 24"/>
          <p:cNvGrpSpPr/>
          <p:nvPr/>
        </p:nvGrpSpPr>
        <p:grpSpPr>
          <a:xfrm>
            <a:off x="6422324" y="981267"/>
            <a:ext cx="2440841" cy="1269688"/>
            <a:chOff x="2113658" y="4283317"/>
            <a:chExt cx="3647459" cy="1049326"/>
          </a:xfrm>
        </p:grpSpPr>
        <p:sp>
          <p:nvSpPr>
            <p:cNvPr id="26" name="TextBox 25"/>
            <p:cNvSpPr txBox="1"/>
            <p:nvPr/>
          </p:nvSpPr>
          <p:spPr>
            <a:xfrm>
              <a:off x="2113658" y="4495163"/>
              <a:ext cx="3647459" cy="837480"/>
            </a:xfrm>
            <a:prstGeom prst="rect">
              <a:avLst/>
            </a:prstGeom>
            <a:noFill/>
          </p:spPr>
          <p:txBody>
            <a:bodyPr wrap="square" rtlCol="0">
              <a:spAutoFit/>
            </a:bodyPr>
            <a:lstStyle/>
            <a:p>
              <a:pPr algn="just"/>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Ứng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dụng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công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nghệ</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để</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điện</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tử</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hóa</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hoạt</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động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nhà</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nước</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giúp</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nâng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cao</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năng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lực</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hiệu</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quả</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điều</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hành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nhà</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nước</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của</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chính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phủ</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tăng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cường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tính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công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khai</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minh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bạch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cung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cấp</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thông</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tin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và</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dịch</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vụ</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tốt</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hơn</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cho</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người</a:t>
              </a:r>
              <a:r>
                <a:rPr lang="en-US" altLang="ko-KR" sz="1050"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050" dirty="0" err="1" smtClean="0">
                  <a:solidFill>
                    <a:schemeClr val="tx1">
                      <a:lumMod val="65000"/>
                      <a:lumOff val="35000"/>
                    </a:schemeClr>
                  </a:solidFill>
                  <a:latin typeface="Arial" panose="020B0604020202020204" pitchFamily="34" charset="0"/>
                  <a:cs typeface="Arial" panose="020B0604020202020204" pitchFamily="34" charset="0"/>
                </a:rPr>
                <a:t>dân</a:t>
              </a:r>
              <a:r>
                <a:rPr lang="en-US" altLang="ko-KR" sz="1050" dirty="0">
                  <a:solidFill>
                    <a:schemeClr val="tx1">
                      <a:lumMod val="65000"/>
                      <a:lumOff val="35000"/>
                    </a:schemeClr>
                  </a:solidFill>
                  <a:latin typeface="Arial" panose="020B0604020202020204" pitchFamily="34" charset="0"/>
                  <a:cs typeface="Arial" panose="020B0604020202020204" pitchFamily="34" charset="0"/>
                </a:rPr>
                <a:t>.</a:t>
              </a:r>
            </a:p>
          </p:txBody>
        </p:sp>
        <p:sp>
          <p:nvSpPr>
            <p:cNvPr id="27" name="TextBox 26"/>
            <p:cNvSpPr txBox="1"/>
            <p:nvPr/>
          </p:nvSpPr>
          <p:spPr>
            <a:xfrm>
              <a:off x="2113658" y="4283317"/>
              <a:ext cx="3647459" cy="276999"/>
            </a:xfrm>
            <a:prstGeom prst="rect">
              <a:avLst/>
            </a:prstGeom>
            <a:noFill/>
          </p:spPr>
          <p:txBody>
            <a:bodyPr wrap="square" rtlCol="0">
              <a:spAutoFit/>
            </a:bodyPr>
            <a:lstStyle/>
            <a:p>
              <a:pPr algn="l"/>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Chính</a:t>
              </a:r>
              <a:r>
                <a:rPr lang="en-US" altLang="ko-KR" sz="1200" b="1"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phủ</a:t>
              </a:r>
              <a:r>
                <a:rPr lang="en-US" altLang="ko-KR" sz="1200" b="1"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điện</a:t>
              </a:r>
              <a:r>
                <a:rPr lang="en-US" altLang="ko-KR" sz="1200" b="1" dirty="0" smtClean="0">
                  <a:solidFill>
                    <a:schemeClr val="tx1">
                      <a:lumMod val="65000"/>
                      <a:lumOff val="35000"/>
                    </a:schemeClr>
                  </a:solidFill>
                  <a:latin typeface="Arial" panose="020B0604020202020204" pitchFamily="34" charset="0"/>
                  <a:cs typeface="Arial" panose="020B0604020202020204" pitchFamily="34" charset="0"/>
                </a:rPr>
                <a:t> </a:t>
              </a:r>
              <a:r>
                <a:rPr lang="en-US" altLang="ko-KR" sz="1200" b="1" dirty="0" err="1" smtClean="0">
                  <a:solidFill>
                    <a:schemeClr val="tx1">
                      <a:lumMod val="65000"/>
                      <a:lumOff val="35000"/>
                    </a:schemeClr>
                  </a:solidFill>
                  <a:latin typeface="Arial" panose="020B0604020202020204" pitchFamily="34" charset="0"/>
                  <a:cs typeface="Arial" panose="020B0604020202020204" pitchFamily="34" charset="0"/>
                </a:rPr>
                <a:t>tử</a:t>
              </a:r>
              <a:endParaRPr lang="ko-KR" altLang="en-US" sz="1200" b="1" dirty="0">
                <a:solidFill>
                  <a:schemeClr val="tx1">
                    <a:lumMod val="65000"/>
                    <a:lumOff val="35000"/>
                  </a:schemeClr>
                </a:solidFill>
                <a:latin typeface="Arial" panose="020B0604020202020204" pitchFamily="34" charset="0"/>
                <a:cs typeface="Arial" panose="020B0604020202020204" pitchFamily="34" charset="0"/>
              </a:endParaRPr>
            </a:p>
          </p:txBody>
        </p:sp>
      </p:grpSp>
      <p:pic>
        <p:nvPicPr>
          <p:cNvPr id="2" name="Picture Placeholder 1"/>
          <p:cNvPicPr>
            <a:picLocks noGrp="1" noChangeAspect="1"/>
          </p:cNvPicPr>
          <p:nvPr>
            <p:ph type="pic" idx="13"/>
          </p:nvPr>
        </p:nvPicPr>
        <p:blipFill>
          <a:blip r:embed="rId2">
            <a:extLst>
              <a:ext uri="{28A0092B-C50C-407E-A947-70E740481C1C}">
                <a14:useLocalDpi xmlns:a14="http://schemas.microsoft.com/office/drawing/2010/main" val="0"/>
              </a:ext>
            </a:extLst>
          </a:blip>
          <a:srcRect l="139" r="139"/>
          <a:stretch>
            <a:fillRect/>
          </a:stretch>
        </p:blipFill>
        <p:spPr>
          <a:xfrm>
            <a:off x="3081407" y="247649"/>
            <a:ext cx="3043168" cy="2667001"/>
          </a:xfrm>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666" t="36432" r="46243" b="25321"/>
          <a:stretch/>
        </p:blipFill>
        <p:spPr bwMode="auto">
          <a:xfrm>
            <a:off x="3094645" y="3052180"/>
            <a:ext cx="3035952" cy="2081378"/>
          </a:xfrm>
          <a:prstGeom prst="rect">
            <a:avLst/>
          </a:prstGeom>
          <a:solidFill>
            <a:schemeClr val="accent2"/>
          </a:solidFill>
          <a:ln>
            <a:solidFill>
              <a:schemeClr val="bg1">
                <a:lumMod val="75000"/>
              </a:schemeClr>
            </a:solidFill>
          </a:ln>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42655"/>
            <a:ext cx="3081407" cy="2100845"/>
          </a:xfrm>
          <a:prstGeom prst="rect">
            <a:avLst/>
          </a:prstGeom>
        </p:spPr>
      </p:pic>
      <p:sp>
        <p:nvSpPr>
          <p:cNvPr id="13" name="Rectangle 12"/>
          <p:cNvSpPr/>
          <p:nvPr/>
        </p:nvSpPr>
        <p:spPr bwMode="auto">
          <a:xfrm>
            <a:off x="0" y="0"/>
            <a:ext cx="9144000" cy="257175"/>
          </a:xfrm>
          <a:prstGeom prst="rect">
            <a:avLst/>
          </a:prstGeom>
          <a:solidFill>
            <a:srgbClr val="8DC63F"/>
          </a:solidFill>
          <a:ln w="6350" cap="flat" cmpd="sng" algn="ctr">
            <a:solidFill>
              <a:schemeClr val="tx2">
                <a:lumMod val="60000"/>
                <a:lumOff val="40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7620" y="102182"/>
            <a:ext cx="666380" cy="666380"/>
          </a:xfrm>
          <a:prstGeom prst="rect">
            <a:avLst/>
          </a:prstGeom>
        </p:spPr>
      </p:pic>
    </p:spTree>
    <p:extLst>
      <p:ext uri="{BB962C8B-B14F-4D97-AF65-F5344CB8AC3E}">
        <p14:creationId xmlns:p14="http://schemas.microsoft.com/office/powerpoint/2010/main" val="3955600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2228000">
            <a:off x="3338619" y="712463"/>
            <a:ext cx="1457993" cy="1356417"/>
            <a:chOff x="4679026" y="1547344"/>
            <a:chExt cx="1692000" cy="1692000"/>
          </a:xfrm>
        </p:grpSpPr>
        <p:sp>
          <p:nvSpPr>
            <p:cNvPr id="30" name="Teardrop 29"/>
            <p:cNvSpPr/>
            <p:nvPr/>
          </p:nvSpPr>
          <p:spPr>
            <a:xfrm rot="2700000">
              <a:off x="4679026" y="1547344"/>
              <a:ext cx="1692000" cy="1692000"/>
            </a:xfrm>
            <a:prstGeom prst="teardrop">
              <a:avLst/>
            </a:prstGeom>
            <a:solidFill>
              <a:schemeClr val="accent2">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31" name="Oval 30"/>
            <p:cNvSpPr/>
            <p:nvPr/>
          </p:nvSpPr>
          <p:spPr>
            <a:xfrm>
              <a:off x="4764799" y="1630227"/>
              <a:ext cx="1512000" cy="1512000"/>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latin typeface="Arial" panose="020B0604020202020204" pitchFamily="34" charset="0"/>
                <a:cs typeface="Arial" panose="020B0604020202020204" pitchFamily="34" charset="0"/>
              </a:endParaRPr>
            </a:p>
          </p:txBody>
        </p:sp>
        <p:sp>
          <p:nvSpPr>
            <p:cNvPr id="38" name="TextBox 37"/>
            <p:cNvSpPr txBox="1"/>
            <p:nvPr/>
          </p:nvSpPr>
          <p:spPr>
            <a:xfrm rot="19372000">
              <a:off x="5052487" y="2221844"/>
              <a:ext cx="1315194" cy="706348"/>
            </a:xfrm>
            <a:prstGeom prst="rect">
              <a:avLst/>
            </a:prstGeom>
            <a:noFill/>
          </p:spPr>
          <p:txBody>
            <a:bodyPr wrap="square" rtlCol="0" anchor="ctr">
              <a:spAutoFit/>
            </a:bodyPr>
            <a:lstStyle/>
            <a:p>
              <a:pPr algn="ctr"/>
              <a:r>
                <a:rPr lang="en-US" altLang="ko-KR" sz="1400" b="1" dirty="0" err="1" smtClean="0">
                  <a:solidFill>
                    <a:schemeClr val="tx1">
                      <a:lumMod val="75000"/>
                      <a:lumOff val="25000"/>
                    </a:schemeClr>
                  </a:solidFill>
                  <a:latin typeface="Arial" panose="020B0604020202020204" pitchFamily="34" charset="0"/>
                  <a:cs typeface="Arial" panose="020B0604020202020204" pitchFamily="34" charset="0"/>
                </a:rPr>
                <a:t>Mô</a:t>
              </a:r>
              <a:r>
                <a:rPr lang="en-US" altLang="ko-KR" sz="1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400" b="1" dirty="0" err="1" smtClean="0">
                  <a:solidFill>
                    <a:schemeClr val="tx1">
                      <a:lumMod val="75000"/>
                      <a:lumOff val="25000"/>
                    </a:schemeClr>
                  </a:solidFill>
                  <a:latin typeface="Arial" panose="020B0604020202020204" pitchFamily="34" charset="0"/>
                  <a:cs typeface="Arial" panose="020B0604020202020204" pitchFamily="34" charset="0"/>
                </a:rPr>
                <a:t>hình</a:t>
              </a:r>
              <a:r>
                <a:rPr lang="en-US" altLang="ko-KR" sz="1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400" b="1" dirty="0" err="1" smtClean="0">
                  <a:solidFill>
                    <a:schemeClr val="tx1">
                      <a:lumMod val="75000"/>
                      <a:lumOff val="25000"/>
                    </a:schemeClr>
                  </a:solidFill>
                  <a:latin typeface="Arial" panose="020B0604020202020204" pitchFamily="34" charset="0"/>
                  <a:cs typeface="Arial" panose="020B0604020202020204" pitchFamily="34" charset="0"/>
                </a:rPr>
                <a:t>ngân</a:t>
              </a:r>
              <a:r>
                <a:rPr lang="en-US" altLang="ko-KR" sz="1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400" b="1" dirty="0" err="1" smtClean="0">
                  <a:solidFill>
                    <a:schemeClr val="tx1">
                      <a:lumMod val="75000"/>
                      <a:lumOff val="25000"/>
                    </a:schemeClr>
                  </a:solidFill>
                  <a:latin typeface="Arial" panose="020B0604020202020204" pitchFamily="34" charset="0"/>
                  <a:cs typeface="Arial" panose="020B0604020202020204" pitchFamily="34" charset="0"/>
                </a:rPr>
                <a:t>hàng</a:t>
              </a:r>
              <a:r>
                <a:rPr lang="en-US" altLang="ko-KR" sz="1400"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400" b="1" dirty="0" err="1" smtClean="0">
                  <a:solidFill>
                    <a:schemeClr val="tx1">
                      <a:lumMod val="75000"/>
                      <a:lumOff val="25000"/>
                    </a:schemeClr>
                  </a:solidFill>
                  <a:latin typeface="Arial" panose="020B0604020202020204" pitchFamily="34" charset="0"/>
                  <a:cs typeface="Arial" panose="020B0604020202020204" pitchFamily="34" charset="0"/>
                </a:rPr>
                <a:t>mới</a:t>
              </a:r>
              <a:endParaRPr lang="ko-KR" altLang="en-US" sz="14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5" name="Oval 7"/>
            <p:cNvSpPr/>
            <p:nvPr/>
          </p:nvSpPr>
          <p:spPr>
            <a:xfrm>
              <a:off x="5146230" y="1898488"/>
              <a:ext cx="390242" cy="390242"/>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rial" panose="020B0604020202020204" pitchFamily="34" charset="0"/>
                <a:cs typeface="Arial" panose="020B0604020202020204" pitchFamily="34" charset="0"/>
              </a:endParaRPr>
            </a:p>
          </p:txBody>
        </p:sp>
      </p:grpSp>
      <p:pic>
        <p:nvPicPr>
          <p:cNvPr id="56" name="Picture Placeholder 3"/>
          <p:cNvPicPr>
            <a:picLocks noChangeAspect="1"/>
          </p:cNvPicPr>
          <p:nvPr/>
        </p:nvPicPr>
        <p:blipFill>
          <a:blip r:embed="rId3">
            <a:extLst>
              <a:ext uri="{28A0092B-C50C-407E-A947-70E740481C1C}">
                <a14:useLocalDpi xmlns:a14="http://schemas.microsoft.com/office/drawing/2010/main" val="0"/>
              </a:ext>
            </a:extLst>
          </a:blip>
          <a:srcRect l="2740" r="2740"/>
          <a:stretch>
            <a:fillRect/>
          </a:stretch>
        </p:blipFill>
        <p:spPr bwMode="gray">
          <a:xfrm>
            <a:off x="123605" y="2401066"/>
            <a:ext cx="2015162" cy="141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56"/>
          <p:cNvPicPr>
            <a:picLocks noChangeAspect="1"/>
          </p:cNvPicPr>
          <p:nvPr/>
        </p:nvPicPr>
        <p:blipFill rotWithShape="1">
          <a:blip r:embed="rId4">
            <a:extLst>
              <a:ext uri="{28A0092B-C50C-407E-A947-70E740481C1C}">
                <a14:useLocalDpi xmlns:a14="http://schemas.microsoft.com/office/drawing/2010/main" val="0"/>
              </a:ext>
            </a:extLst>
          </a:blip>
          <a:srcRect b="11849"/>
          <a:stretch/>
        </p:blipFill>
        <p:spPr>
          <a:xfrm>
            <a:off x="123605" y="3783039"/>
            <a:ext cx="1997379" cy="1262397"/>
          </a:xfrm>
          <a:prstGeom prst="rect">
            <a:avLst/>
          </a:prstGeom>
        </p:spPr>
      </p:pic>
      <p:sp>
        <p:nvSpPr>
          <p:cNvPr id="60" name="Title 1"/>
          <p:cNvSpPr txBox="1">
            <a:spLocks/>
          </p:cNvSpPr>
          <p:nvPr/>
        </p:nvSpPr>
        <p:spPr>
          <a:xfrm>
            <a:off x="0" y="260598"/>
            <a:ext cx="9144000" cy="350865"/>
          </a:xfrm>
          <a:prstGeom prst="rect">
            <a:avLst/>
          </a:prstGeom>
        </p:spPr>
        <p:txBody>
          <a:bodyPr/>
          <a:lstStyle>
            <a:lvl1pPr algn="l" defTabSz="728663" rtl="0" fontAlgn="base">
              <a:lnSpc>
                <a:spcPct val="95000"/>
              </a:lnSpc>
              <a:spcBef>
                <a:spcPct val="0"/>
              </a:spcBef>
              <a:spcAft>
                <a:spcPct val="0"/>
              </a:spcAft>
              <a:defRPr lang="en-GB" sz="2400" b="1" kern="1200" dirty="0" smtClean="0">
                <a:solidFill>
                  <a:schemeClr val="accent1"/>
                </a:solidFill>
                <a:latin typeface="Calibri" panose="020F0502020204030204" pitchFamily="34" charset="0"/>
                <a:ea typeface="+mn-ea"/>
                <a:cs typeface="+mn-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a:lstStyle>
          <a:p>
            <a:pPr algn="ctr">
              <a:buClrTx/>
            </a:pPr>
            <a:r>
              <a:rPr lang="en-US" altLang="ko-KR" smtClean="0">
                <a:solidFill>
                  <a:srgbClr val="006537"/>
                </a:solidFill>
                <a:latin typeface="Arial" panose="020B0604020202020204" pitchFamily="34" charset="0"/>
              </a:rPr>
              <a:t>Sự thay đổi trong cung ứng dịch vụ tài chính ngân hàng</a:t>
            </a:r>
            <a:endParaRPr lang="ko-KR" altLang="en-US">
              <a:solidFill>
                <a:srgbClr val="006537"/>
              </a:solidFill>
              <a:latin typeface="Arial" panose="020B0604020202020204" pitchFamily="34" charset="0"/>
            </a:endParaRPr>
          </a:p>
        </p:txBody>
      </p:sp>
      <p:grpSp>
        <p:nvGrpSpPr>
          <p:cNvPr id="13" name="Group 12"/>
          <p:cNvGrpSpPr/>
          <p:nvPr/>
        </p:nvGrpSpPr>
        <p:grpSpPr>
          <a:xfrm rot="2802556">
            <a:off x="157877" y="847811"/>
            <a:ext cx="1446506" cy="1395974"/>
            <a:chOff x="856569" y="1013299"/>
            <a:chExt cx="1692000" cy="1720186"/>
          </a:xfrm>
        </p:grpSpPr>
        <p:grpSp>
          <p:nvGrpSpPr>
            <p:cNvPr id="5" name="Group 4"/>
            <p:cNvGrpSpPr/>
            <p:nvPr/>
          </p:nvGrpSpPr>
          <p:grpSpPr>
            <a:xfrm>
              <a:off x="856569" y="1013299"/>
              <a:ext cx="1692000" cy="1720186"/>
              <a:chOff x="856569" y="1284644"/>
              <a:chExt cx="1692000" cy="1720186"/>
            </a:xfrm>
          </p:grpSpPr>
          <p:sp>
            <p:nvSpPr>
              <p:cNvPr id="32" name="Teardrop 31"/>
              <p:cNvSpPr/>
              <p:nvPr/>
            </p:nvSpPr>
            <p:spPr>
              <a:xfrm rot="2700000">
                <a:off x="856569" y="1284644"/>
                <a:ext cx="1692000" cy="1692000"/>
              </a:xfrm>
              <a:prstGeom prst="teardrop">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33" name="Oval 32"/>
              <p:cNvSpPr/>
              <p:nvPr/>
            </p:nvSpPr>
            <p:spPr>
              <a:xfrm>
                <a:off x="942343" y="1367527"/>
                <a:ext cx="1511999" cy="1512000"/>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7" name="TextBox 36"/>
              <p:cNvSpPr txBox="1"/>
              <p:nvPr/>
            </p:nvSpPr>
            <p:spPr>
              <a:xfrm rot="18797444">
                <a:off x="1130685" y="1976827"/>
                <a:ext cx="1385502" cy="670503"/>
              </a:xfrm>
              <a:prstGeom prst="rect">
                <a:avLst/>
              </a:prstGeom>
              <a:noFill/>
            </p:spPr>
            <p:txBody>
              <a:bodyPr wrap="square" rtlCol="0" anchor="ctr">
                <a:spAutoFit/>
              </a:bodyPr>
              <a:lstStyle/>
              <a:p>
                <a:pPr algn="ctr"/>
                <a:r>
                  <a:rPr lang="en-US" altLang="ko-KR" b="1" dirty="0" err="1" smtClean="0">
                    <a:solidFill>
                      <a:schemeClr val="tx1">
                        <a:lumMod val="75000"/>
                        <a:lumOff val="25000"/>
                      </a:schemeClr>
                    </a:solidFill>
                    <a:latin typeface="Arial" panose="020B0604020202020204" pitchFamily="34" charset="0"/>
                    <a:cs typeface="Arial" panose="020B0604020202020204" pitchFamily="34" charset="0"/>
                  </a:rPr>
                  <a:t>Mô</a:t>
                </a:r>
                <a:r>
                  <a:rPr lang="en-US" altLang="ko-KR"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b="1" dirty="0" err="1" smtClean="0">
                    <a:solidFill>
                      <a:schemeClr val="tx1">
                        <a:lumMod val="75000"/>
                        <a:lumOff val="25000"/>
                      </a:schemeClr>
                    </a:solidFill>
                    <a:latin typeface="Arial" panose="020B0604020202020204" pitchFamily="34" charset="0"/>
                    <a:cs typeface="Arial" panose="020B0604020202020204" pitchFamily="34" charset="0"/>
                  </a:rPr>
                  <a:t>hình</a:t>
                </a:r>
                <a:r>
                  <a:rPr lang="en-US" altLang="ko-KR"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b="1" dirty="0" err="1">
                    <a:solidFill>
                      <a:schemeClr val="tx1">
                        <a:lumMod val="75000"/>
                        <a:lumOff val="25000"/>
                      </a:schemeClr>
                    </a:solidFill>
                    <a:latin typeface="Arial" panose="020B0604020202020204" pitchFamily="34" charset="0"/>
                    <a:cs typeface="Arial" panose="020B0604020202020204" pitchFamily="34" charset="0"/>
                  </a:rPr>
                  <a:t>n</a:t>
                </a:r>
                <a:r>
                  <a:rPr lang="en-US" altLang="ko-KR" b="1" dirty="0" err="1" smtClean="0">
                    <a:solidFill>
                      <a:schemeClr val="tx1">
                        <a:lumMod val="75000"/>
                        <a:lumOff val="25000"/>
                      </a:schemeClr>
                    </a:solidFill>
                    <a:latin typeface="Arial" panose="020B0604020202020204" pitchFamily="34" charset="0"/>
                    <a:cs typeface="Arial" panose="020B0604020202020204" pitchFamily="34" charset="0"/>
                  </a:rPr>
                  <a:t>gân</a:t>
                </a:r>
                <a:r>
                  <a:rPr lang="en-US" altLang="ko-KR"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b="1" dirty="0" err="1" smtClean="0">
                    <a:solidFill>
                      <a:schemeClr val="tx1">
                        <a:lumMod val="75000"/>
                        <a:lumOff val="25000"/>
                      </a:schemeClr>
                    </a:solidFill>
                    <a:latin typeface="Arial" panose="020B0604020202020204" pitchFamily="34" charset="0"/>
                    <a:cs typeface="Arial" panose="020B0604020202020204" pitchFamily="34" charset="0"/>
                  </a:rPr>
                  <a:t>hàng</a:t>
                </a:r>
                <a:r>
                  <a:rPr lang="en-US" altLang="ko-KR"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b="1" dirty="0" err="1" smtClean="0">
                    <a:solidFill>
                      <a:schemeClr val="tx1">
                        <a:lumMod val="75000"/>
                        <a:lumOff val="25000"/>
                      </a:schemeClr>
                    </a:solidFill>
                    <a:latin typeface="Arial" panose="020B0604020202020204" pitchFamily="34" charset="0"/>
                    <a:cs typeface="Arial" panose="020B0604020202020204" pitchFamily="34" charset="0"/>
                  </a:rPr>
                  <a:t>truyền</a:t>
                </a:r>
                <a:r>
                  <a:rPr lang="en-US" altLang="ko-KR" b="1"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b="1" dirty="0" err="1" smtClean="0">
                    <a:solidFill>
                      <a:schemeClr val="tx1">
                        <a:lumMod val="75000"/>
                        <a:lumOff val="25000"/>
                      </a:schemeClr>
                    </a:solidFill>
                    <a:latin typeface="Arial" panose="020B0604020202020204" pitchFamily="34" charset="0"/>
                    <a:cs typeface="Arial" panose="020B0604020202020204" pitchFamily="34" charset="0"/>
                  </a:rPr>
                  <a:t>thống</a:t>
                </a:r>
                <a:endParaRPr lang="ko-KR" altLang="en-US" b="1"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63" name="Rectangle 30"/>
            <p:cNvSpPr/>
            <p:nvPr/>
          </p:nvSpPr>
          <p:spPr>
            <a:xfrm rot="18797444">
              <a:off x="1171523" y="1449042"/>
              <a:ext cx="445078" cy="363401"/>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1" name="Group 28">
            <a:extLst>
              <a:ext uri="{FF2B5EF4-FFF2-40B4-BE49-F238E27FC236}">
                <a16:creationId xmlns="" xmlns:a16="http://schemas.microsoft.com/office/drawing/2014/main" id="{847936FD-B0CB-4F11-BB21-44529C0DC8B3}"/>
              </a:ext>
            </a:extLst>
          </p:cNvPr>
          <p:cNvGrpSpPr/>
          <p:nvPr/>
        </p:nvGrpSpPr>
        <p:grpSpPr>
          <a:xfrm>
            <a:off x="4581316" y="1851641"/>
            <a:ext cx="3651663" cy="3383308"/>
            <a:chOff x="2347107" y="1737169"/>
            <a:chExt cx="4426497" cy="4168301"/>
          </a:xfrm>
        </p:grpSpPr>
        <p:grpSp>
          <p:nvGrpSpPr>
            <p:cNvPr id="22" name="Group 26">
              <a:extLst>
                <a:ext uri="{FF2B5EF4-FFF2-40B4-BE49-F238E27FC236}">
                  <a16:creationId xmlns="" xmlns:a16="http://schemas.microsoft.com/office/drawing/2014/main" id="{9DC29540-F4EF-4812-A4A4-FB4D11F772E0}"/>
                </a:ext>
              </a:extLst>
            </p:cNvPr>
            <p:cNvGrpSpPr/>
            <p:nvPr/>
          </p:nvGrpSpPr>
          <p:grpSpPr>
            <a:xfrm>
              <a:off x="2347107" y="1737169"/>
              <a:ext cx="4426497" cy="4168301"/>
              <a:chOff x="2347107" y="2193210"/>
              <a:chExt cx="4426497" cy="4168301"/>
            </a:xfrm>
          </p:grpSpPr>
          <p:sp>
            <p:nvSpPr>
              <p:cNvPr id="24" name="Oval 10">
                <a:extLst>
                  <a:ext uri="{FF2B5EF4-FFF2-40B4-BE49-F238E27FC236}">
                    <a16:creationId xmlns="" xmlns:a16="http://schemas.microsoft.com/office/drawing/2014/main" id="{B8FFFEF2-49A6-4177-8BCF-1631CE8243C1}"/>
                  </a:ext>
                </a:extLst>
              </p:cNvPr>
              <p:cNvSpPr/>
              <p:nvPr/>
            </p:nvSpPr>
            <p:spPr>
              <a:xfrm>
                <a:off x="2885423" y="2193210"/>
                <a:ext cx="1625048" cy="1330153"/>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noAutofit/>
              </a:bodyPr>
              <a:lstStyle/>
              <a:p>
                <a:pPr algn="ctr"/>
                <a:r>
                  <a:rPr lang="en-US" altLang="ko-KR" dirty="0" err="1" smtClean="0">
                    <a:solidFill>
                      <a:schemeClr val="tx1"/>
                    </a:solidFill>
                    <a:latin typeface="Arial" panose="020B0604020202020204" pitchFamily="34" charset="0"/>
                    <a:cs typeface="Arial" panose="020B0604020202020204" pitchFamily="34" charset="0"/>
                  </a:rPr>
                  <a:t>Tiền</a:t>
                </a:r>
                <a:r>
                  <a:rPr lang="en-US" altLang="ko-KR" dirty="0" smtClean="0">
                    <a:solidFill>
                      <a:schemeClr val="tx1"/>
                    </a:solidFill>
                    <a:latin typeface="Arial" panose="020B0604020202020204" pitchFamily="34" charset="0"/>
                    <a:cs typeface="Arial" panose="020B0604020202020204" pitchFamily="34" charset="0"/>
                  </a:rPr>
                  <a:t> </a:t>
                </a:r>
                <a:r>
                  <a:rPr lang="en-US" altLang="ko-KR" dirty="0" err="1" smtClean="0">
                    <a:solidFill>
                      <a:schemeClr val="tx1"/>
                    </a:solidFill>
                    <a:latin typeface="Arial" panose="020B0604020202020204" pitchFamily="34" charset="0"/>
                    <a:cs typeface="Arial" panose="020B0604020202020204" pitchFamily="34" charset="0"/>
                  </a:rPr>
                  <a:t>vay</a:t>
                </a:r>
                <a:endParaRPr lang="ko-KR" altLang="en-US" dirty="0">
                  <a:solidFill>
                    <a:schemeClr val="tx1"/>
                  </a:solidFill>
                  <a:latin typeface="Arial" panose="020B0604020202020204" pitchFamily="34" charset="0"/>
                  <a:cs typeface="Arial" panose="020B0604020202020204" pitchFamily="34" charset="0"/>
                </a:endParaRPr>
              </a:p>
            </p:txBody>
          </p:sp>
          <p:sp>
            <p:nvSpPr>
              <p:cNvPr id="25" name="Oval 10">
                <a:extLst>
                  <a:ext uri="{FF2B5EF4-FFF2-40B4-BE49-F238E27FC236}">
                    <a16:creationId xmlns="" xmlns:a16="http://schemas.microsoft.com/office/drawing/2014/main" id="{93E24EC6-4A6C-48CD-966F-2B78A09B5752}"/>
                  </a:ext>
                </a:extLst>
              </p:cNvPr>
              <p:cNvSpPr/>
              <p:nvPr/>
            </p:nvSpPr>
            <p:spPr>
              <a:xfrm rot="18000000" flipV="1">
                <a:off x="4459114" y="4883910"/>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ko-KR" dirty="0" err="1" smtClean="0">
                    <a:solidFill>
                      <a:schemeClr val="tx1"/>
                    </a:solidFill>
                    <a:latin typeface="Arial" panose="020B0604020202020204" pitchFamily="34" charset="0"/>
                    <a:cs typeface="Arial" panose="020B0604020202020204" pitchFamily="34" charset="0"/>
                  </a:rPr>
                  <a:t>Đầu</a:t>
                </a:r>
                <a:endParaRPr lang="en-US" altLang="ko-KR" dirty="0" smtClean="0">
                  <a:solidFill>
                    <a:schemeClr val="tx1"/>
                  </a:solidFill>
                  <a:latin typeface="Arial" panose="020B0604020202020204" pitchFamily="34" charset="0"/>
                  <a:cs typeface="Arial" panose="020B0604020202020204" pitchFamily="34" charset="0"/>
                </a:endParaRPr>
              </a:p>
              <a:p>
                <a:pPr algn="ctr"/>
                <a:r>
                  <a:rPr lang="en-US" altLang="ko-KR" dirty="0" smtClean="0">
                    <a:solidFill>
                      <a:schemeClr val="tx1"/>
                    </a:solidFill>
                    <a:latin typeface="Arial" panose="020B0604020202020204" pitchFamily="34" charset="0"/>
                    <a:cs typeface="Arial" panose="020B0604020202020204" pitchFamily="34" charset="0"/>
                  </a:rPr>
                  <a:t> </a:t>
                </a:r>
                <a:r>
                  <a:rPr lang="en-US" altLang="ko-KR" dirty="0" err="1" smtClean="0">
                    <a:solidFill>
                      <a:schemeClr val="tx1"/>
                    </a:solidFill>
                    <a:latin typeface="Arial" panose="020B0604020202020204" pitchFamily="34" charset="0"/>
                    <a:cs typeface="Arial" panose="020B0604020202020204" pitchFamily="34" charset="0"/>
                  </a:rPr>
                  <a:t>tư</a:t>
                </a:r>
                <a:endParaRPr lang="ko-KR" altLang="en-US" dirty="0">
                  <a:solidFill>
                    <a:schemeClr val="tx1"/>
                  </a:solidFill>
                  <a:latin typeface="Arial" panose="020B0604020202020204" pitchFamily="34" charset="0"/>
                  <a:cs typeface="Arial" panose="020B0604020202020204" pitchFamily="34" charset="0"/>
                </a:endParaRPr>
              </a:p>
            </p:txBody>
          </p:sp>
          <p:sp>
            <p:nvSpPr>
              <p:cNvPr id="26" name="Oval 10">
                <a:extLst>
                  <a:ext uri="{FF2B5EF4-FFF2-40B4-BE49-F238E27FC236}">
                    <a16:creationId xmlns="" xmlns:a16="http://schemas.microsoft.com/office/drawing/2014/main" id="{1CCED701-2C6C-4BCE-BF7B-E329C24BEB84}"/>
                  </a:ext>
                </a:extLst>
              </p:cNvPr>
              <p:cNvSpPr/>
              <p:nvPr/>
            </p:nvSpPr>
            <p:spPr>
              <a:xfrm flipH="1">
                <a:off x="4604658" y="2193210"/>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err="1" smtClean="0">
                    <a:solidFill>
                      <a:schemeClr val="tx1"/>
                    </a:solidFill>
                    <a:latin typeface="Arial" panose="020B0604020202020204" pitchFamily="34" charset="0"/>
                    <a:cs typeface="Arial" panose="020B0604020202020204" pitchFamily="34" charset="0"/>
                  </a:rPr>
                  <a:t>Tiết</a:t>
                </a:r>
                <a:r>
                  <a:rPr lang="en-US" altLang="ko-KR" dirty="0" smtClean="0">
                    <a:solidFill>
                      <a:schemeClr val="tx1"/>
                    </a:solidFill>
                    <a:latin typeface="Arial" panose="020B0604020202020204" pitchFamily="34" charset="0"/>
                    <a:cs typeface="Arial" panose="020B0604020202020204" pitchFamily="34" charset="0"/>
                  </a:rPr>
                  <a:t> </a:t>
                </a:r>
                <a:r>
                  <a:rPr lang="en-US" altLang="ko-KR" dirty="0" err="1" smtClean="0">
                    <a:solidFill>
                      <a:schemeClr val="tx1"/>
                    </a:solidFill>
                    <a:latin typeface="Arial" panose="020B0604020202020204" pitchFamily="34" charset="0"/>
                    <a:cs typeface="Arial" panose="020B0604020202020204" pitchFamily="34" charset="0"/>
                  </a:rPr>
                  <a:t>kiệm</a:t>
                </a:r>
                <a:endParaRPr lang="ko-KR" altLang="en-US" dirty="0">
                  <a:solidFill>
                    <a:schemeClr val="tx1"/>
                  </a:solidFill>
                  <a:latin typeface="Arial" panose="020B0604020202020204" pitchFamily="34" charset="0"/>
                  <a:cs typeface="Arial" panose="020B0604020202020204" pitchFamily="34" charset="0"/>
                </a:endParaRPr>
              </a:p>
            </p:txBody>
          </p:sp>
          <p:sp>
            <p:nvSpPr>
              <p:cNvPr id="27" name="Oval 10">
                <a:extLst>
                  <a:ext uri="{FF2B5EF4-FFF2-40B4-BE49-F238E27FC236}">
                    <a16:creationId xmlns="" xmlns:a16="http://schemas.microsoft.com/office/drawing/2014/main" id="{3AE3F179-D95D-4359-885F-1715005B9231}"/>
                  </a:ext>
                </a:extLst>
              </p:cNvPr>
              <p:cNvSpPr/>
              <p:nvPr/>
            </p:nvSpPr>
            <p:spPr>
              <a:xfrm rot="7200000">
                <a:off x="5296003" y="3378966"/>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ko-KR" dirty="0" smtClean="0">
                    <a:solidFill>
                      <a:schemeClr val="tx1"/>
                    </a:solidFill>
                    <a:latin typeface="Arial" panose="020B0604020202020204" pitchFamily="34" charset="0"/>
                    <a:cs typeface="Arial" panose="020B0604020202020204" pitchFamily="34" charset="0"/>
                  </a:rPr>
                  <a:t>Thanh</a:t>
                </a:r>
              </a:p>
              <a:p>
                <a:pPr algn="ctr"/>
                <a:r>
                  <a:rPr lang="en-US" altLang="ko-KR" dirty="0" smtClean="0">
                    <a:solidFill>
                      <a:schemeClr val="tx1"/>
                    </a:solidFill>
                    <a:latin typeface="Arial" panose="020B0604020202020204" pitchFamily="34" charset="0"/>
                    <a:cs typeface="Arial" panose="020B0604020202020204" pitchFamily="34" charset="0"/>
                  </a:rPr>
                  <a:t> </a:t>
                </a:r>
                <a:r>
                  <a:rPr lang="en-US" altLang="ko-KR" dirty="0" err="1" smtClean="0">
                    <a:solidFill>
                      <a:schemeClr val="tx1"/>
                    </a:solidFill>
                    <a:latin typeface="Arial" panose="020B0604020202020204" pitchFamily="34" charset="0"/>
                    <a:cs typeface="Arial" panose="020B0604020202020204" pitchFamily="34" charset="0"/>
                  </a:rPr>
                  <a:t>toán</a:t>
                </a:r>
                <a:endParaRPr lang="ko-KR" altLang="en-US" dirty="0">
                  <a:solidFill>
                    <a:schemeClr val="tx1"/>
                  </a:solidFill>
                  <a:latin typeface="Arial" panose="020B0604020202020204" pitchFamily="34" charset="0"/>
                  <a:cs typeface="Arial" panose="020B0604020202020204" pitchFamily="34" charset="0"/>
                </a:endParaRPr>
              </a:p>
            </p:txBody>
          </p:sp>
          <p:sp>
            <p:nvSpPr>
              <p:cNvPr id="28" name="Oval 10">
                <a:extLst>
                  <a:ext uri="{FF2B5EF4-FFF2-40B4-BE49-F238E27FC236}">
                    <a16:creationId xmlns="" xmlns:a16="http://schemas.microsoft.com/office/drawing/2014/main" id="{A159CDB9-1AC5-4261-8AE3-B3C05F485416}"/>
                  </a:ext>
                </a:extLst>
              </p:cNvPr>
              <p:cNvSpPr/>
              <p:nvPr/>
            </p:nvSpPr>
            <p:spPr>
              <a:xfrm flipV="1">
                <a:off x="2885423" y="4786266"/>
                <a:ext cx="1625048" cy="1330153"/>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ko-KR" dirty="0" err="1" smtClean="0">
                    <a:solidFill>
                      <a:schemeClr val="tx1"/>
                    </a:solidFill>
                    <a:latin typeface="Arial" panose="020B0604020202020204" pitchFamily="34" charset="0"/>
                    <a:cs typeface="Arial" panose="020B0604020202020204" pitchFamily="34" charset="0"/>
                  </a:rPr>
                  <a:t>Bảo</a:t>
                </a:r>
                <a:endParaRPr lang="en-US" altLang="ko-KR" dirty="0" smtClean="0">
                  <a:solidFill>
                    <a:schemeClr val="tx1"/>
                  </a:solidFill>
                  <a:latin typeface="Arial" panose="020B0604020202020204" pitchFamily="34" charset="0"/>
                  <a:cs typeface="Arial" panose="020B0604020202020204" pitchFamily="34" charset="0"/>
                </a:endParaRPr>
              </a:p>
              <a:p>
                <a:pPr algn="ctr"/>
                <a:r>
                  <a:rPr lang="en-US" altLang="ko-KR" dirty="0" smtClean="0">
                    <a:solidFill>
                      <a:schemeClr val="tx1"/>
                    </a:solidFill>
                    <a:latin typeface="Arial" panose="020B0604020202020204" pitchFamily="34" charset="0"/>
                    <a:cs typeface="Arial" panose="020B0604020202020204" pitchFamily="34" charset="0"/>
                  </a:rPr>
                  <a:t> </a:t>
                </a:r>
                <a:r>
                  <a:rPr lang="en-US" altLang="ko-KR" dirty="0" err="1" smtClean="0">
                    <a:solidFill>
                      <a:schemeClr val="tx1"/>
                    </a:solidFill>
                    <a:latin typeface="Arial" panose="020B0604020202020204" pitchFamily="34" charset="0"/>
                    <a:cs typeface="Arial" panose="020B0604020202020204" pitchFamily="34" charset="0"/>
                  </a:rPr>
                  <a:t>hiểm</a:t>
                </a:r>
                <a:endParaRPr lang="ko-KR" altLang="en-US" dirty="0">
                  <a:solidFill>
                    <a:schemeClr val="tx1"/>
                  </a:solidFill>
                  <a:latin typeface="Arial" panose="020B0604020202020204" pitchFamily="34" charset="0"/>
                  <a:cs typeface="Arial" panose="020B0604020202020204" pitchFamily="34" charset="0"/>
                </a:endParaRPr>
              </a:p>
            </p:txBody>
          </p:sp>
          <p:sp>
            <p:nvSpPr>
              <p:cNvPr id="29" name="Oval 10">
                <a:extLst>
                  <a:ext uri="{FF2B5EF4-FFF2-40B4-BE49-F238E27FC236}">
                    <a16:creationId xmlns="" xmlns:a16="http://schemas.microsoft.com/office/drawing/2014/main" id="{19A9D367-9248-49E7-B963-8C37E8845339}"/>
                  </a:ext>
                </a:extLst>
              </p:cNvPr>
              <p:cNvSpPr/>
              <p:nvPr/>
            </p:nvSpPr>
            <p:spPr>
              <a:xfrm rot="18000000">
                <a:off x="2199660" y="3584104"/>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err="1" smtClean="0">
                    <a:solidFill>
                      <a:schemeClr val="tx1"/>
                    </a:solidFill>
                    <a:latin typeface="Arial" panose="020B0604020202020204" pitchFamily="34" charset="0"/>
                    <a:cs typeface="Arial" panose="020B0604020202020204" pitchFamily="34" charset="0"/>
                  </a:rPr>
                  <a:t>Chứng</a:t>
                </a:r>
                <a:r>
                  <a:rPr lang="en-US" altLang="ko-KR" dirty="0" smtClean="0">
                    <a:solidFill>
                      <a:schemeClr val="tx1"/>
                    </a:solidFill>
                    <a:latin typeface="Arial" panose="020B0604020202020204" pitchFamily="34" charset="0"/>
                    <a:cs typeface="Arial" panose="020B0604020202020204" pitchFamily="34" charset="0"/>
                  </a:rPr>
                  <a:t> </a:t>
                </a:r>
              </a:p>
              <a:p>
                <a:pPr algn="ctr"/>
                <a:r>
                  <a:rPr lang="en-US" altLang="ko-KR" dirty="0" err="1" smtClean="0">
                    <a:solidFill>
                      <a:schemeClr val="tx1"/>
                    </a:solidFill>
                    <a:latin typeface="Arial" panose="020B0604020202020204" pitchFamily="34" charset="0"/>
                    <a:cs typeface="Arial" panose="020B0604020202020204" pitchFamily="34" charset="0"/>
                  </a:rPr>
                  <a:t>khoán</a:t>
                </a:r>
                <a:endParaRPr lang="en-US" altLang="ko-KR" dirty="0" smtClean="0">
                  <a:solidFill>
                    <a:schemeClr val="tx1"/>
                  </a:solidFill>
                  <a:latin typeface="Arial" panose="020B0604020202020204" pitchFamily="34" charset="0"/>
                  <a:cs typeface="Arial" panose="020B0604020202020204" pitchFamily="34" charset="0"/>
                </a:endParaRPr>
              </a:p>
            </p:txBody>
          </p:sp>
        </p:grpSp>
        <p:sp>
          <p:nvSpPr>
            <p:cNvPr id="23" name="Oval 23">
              <a:extLst>
                <a:ext uri="{FF2B5EF4-FFF2-40B4-BE49-F238E27FC236}">
                  <a16:creationId xmlns="" xmlns:a16="http://schemas.microsoft.com/office/drawing/2014/main" id="{7969158F-DFAD-45C7-AD7F-6217651FF019}"/>
                </a:ext>
              </a:extLst>
            </p:cNvPr>
            <p:cNvSpPr/>
            <p:nvPr/>
          </p:nvSpPr>
          <p:spPr>
            <a:xfrm>
              <a:off x="3540579" y="2698034"/>
              <a:ext cx="2039552" cy="2039552"/>
            </a:xfrm>
            <a:prstGeom prst="ellips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rial" panose="020B0604020202020204" pitchFamily="34" charset="0"/>
                <a:cs typeface="Arial" panose="020B0604020202020204" pitchFamily="34" charset="0"/>
              </a:endParaRPr>
            </a:p>
          </p:txBody>
        </p:sp>
      </p:grpSp>
      <p:sp>
        <p:nvSpPr>
          <p:cNvPr id="34" name="Isosceles Triangle 51">
            <a:extLst>
              <a:ext uri="{FF2B5EF4-FFF2-40B4-BE49-F238E27FC236}">
                <a16:creationId xmlns="" xmlns:a16="http://schemas.microsoft.com/office/drawing/2014/main" id="{2A7E554D-E50E-4D8E-BDA7-109B5711DE96}"/>
              </a:ext>
            </a:extLst>
          </p:cNvPr>
          <p:cNvSpPr/>
          <p:nvPr/>
        </p:nvSpPr>
        <p:spPr>
          <a:xfrm>
            <a:off x="5832082" y="1631056"/>
            <a:ext cx="274745" cy="198228"/>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pic>
        <p:nvPicPr>
          <p:cNvPr id="36"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0557" y="2936173"/>
            <a:ext cx="674505" cy="674505"/>
          </a:xfrm>
          <a:prstGeom prst="rect">
            <a:avLst/>
          </a:prstGeom>
        </p:spPr>
      </p:pic>
      <p:sp>
        <p:nvSpPr>
          <p:cNvPr id="39" name="Rectangle 38"/>
          <p:cNvSpPr/>
          <p:nvPr/>
        </p:nvSpPr>
        <p:spPr bwMode="auto">
          <a:xfrm>
            <a:off x="6169334" y="2735944"/>
            <a:ext cx="944657" cy="1405396"/>
          </a:xfrm>
          <a:prstGeom prst="rect">
            <a:avLst/>
          </a:prstGeom>
          <a:no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dirty="0" smtClean="0">
                <a:latin typeface="Arial" panose="020B0604020202020204" pitchFamily="34" charset="0"/>
                <a:cs typeface="Arial" panose="020B0604020202020204" pitchFamily="34" charset="0"/>
              </a:rPr>
              <a:t>Billing</a:t>
            </a: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kumimoji="0" lang="en-US" sz="10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Giải</a:t>
            </a:r>
            <a:r>
              <a:rPr kumimoji="0" lang="en-US" sz="1000" b="0" i="0" u="none" strike="noStrike" cap="none" normalizeH="0" dirty="0" smtClean="0">
                <a:ln>
                  <a:noFill/>
                </a:ln>
                <a:solidFill>
                  <a:schemeClr val="tx1"/>
                </a:solidFill>
                <a:effectLst/>
                <a:latin typeface="Arial" panose="020B0604020202020204" pitchFamily="34" charset="0"/>
                <a:cs typeface="Arial" panose="020B0604020202020204" pitchFamily="34" charset="0"/>
              </a:rPr>
              <a:t> </a:t>
            </a:r>
            <a:r>
              <a:rPr kumimoji="0" lang="en-US" sz="1000" b="0" i="0" u="none" strike="noStrike" cap="none" normalizeH="0" dirty="0" err="1" smtClean="0">
                <a:ln>
                  <a:noFill/>
                </a:ln>
                <a:solidFill>
                  <a:schemeClr val="tx1"/>
                </a:solidFill>
                <a:effectLst/>
                <a:latin typeface="Arial" panose="020B0604020202020204" pitchFamily="34" charset="0"/>
                <a:cs typeface="Arial" panose="020B0604020202020204" pitchFamily="34" charset="0"/>
              </a:rPr>
              <a:t>trí</a:t>
            </a:r>
            <a:endParaRPr kumimoji="0" lang="en-US" sz="1000" b="0" i="0" u="none" strike="noStrike" cap="none" normalizeH="0" dirty="0" smtClean="0">
              <a:ln>
                <a:noFill/>
              </a:ln>
              <a:solidFill>
                <a:schemeClr val="tx1"/>
              </a:solidFill>
              <a:effectLst/>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baseline="0" dirty="0" err="1" smtClean="0">
                <a:latin typeface="Arial" panose="020B0604020202020204" pitchFamily="34" charset="0"/>
                <a:cs typeface="Arial" panose="020B0604020202020204" pitchFamily="34" charset="0"/>
              </a:rPr>
              <a:t>Mua</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sắm</a:t>
            </a:r>
            <a:endParaRPr lang="en-US" sz="1000" dirty="0" smtClean="0">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kumimoji="0" lang="en-US" sz="1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Du</a:t>
            </a:r>
            <a:r>
              <a:rPr kumimoji="0" lang="en-US" sz="1000" b="0" i="0" u="none" strike="noStrike" cap="none" normalizeH="0" dirty="0" smtClean="0">
                <a:ln>
                  <a:noFill/>
                </a:ln>
                <a:solidFill>
                  <a:schemeClr val="tx1"/>
                </a:solidFill>
                <a:effectLst/>
                <a:latin typeface="Arial" panose="020B0604020202020204" pitchFamily="34" charset="0"/>
                <a:cs typeface="Arial" panose="020B0604020202020204" pitchFamily="34" charset="0"/>
              </a:rPr>
              <a:t> </a:t>
            </a:r>
            <a:r>
              <a:rPr kumimoji="0" lang="en-US" sz="1000" b="0" i="0" u="none" strike="noStrike" cap="none" normalizeH="0" dirty="0" err="1" smtClean="0">
                <a:ln>
                  <a:noFill/>
                </a:ln>
                <a:solidFill>
                  <a:schemeClr val="tx1"/>
                </a:solidFill>
                <a:effectLst/>
                <a:latin typeface="Arial" panose="020B0604020202020204" pitchFamily="34" charset="0"/>
                <a:cs typeface="Arial" panose="020B0604020202020204" pitchFamily="34" charset="0"/>
              </a:rPr>
              <a:t>lịch</a:t>
            </a:r>
            <a:endParaRPr kumimoji="0" lang="en-US" sz="1000" b="0" i="0" u="none" strike="noStrike" cap="none" normalizeH="0" dirty="0" smtClean="0">
              <a:ln>
                <a:noFill/>
              </a:ln>
              <a:solidFill>
                <a:schemeClr val="tx1"/>
              </a:solidFill>
              <a:effectLst/>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dirty="0" err="1" smtClean="0">
                <a:latin typeface="Arial" panose="020B0604020202020204" pitchFamily="34" charset="0"/>
                <a:cs typeface="Arial" panose="020B0604020202020204" pitchFamily="34" charset="0"/>
              </a:rPr>
              <a:t>Sức</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khỏe</a:t>
            </a:r>
            <a:endParaRPr kumimoji="0" lang="en-US" sz="1000" b="0" i="0" u="none" strike="noStrike" cap="none" normalizeH="0" dirty="0" smtClean="0">
              <a:ln>
                <a:noFill/>
              </a:ln>
              <a:solidFill>
                <a:schemeClr val="tx1"/>
              </a:solidFill>
              <a:effectLst/>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dirty="0" err="1" smtClean="0">
                <a:latin typeface="Arial" panose="020B0604020202020204" pitchFamily="34" charset="0"/>
                <a:cs typeface="Arial" panose="020B0604020202020204" pitchFamily="34" charset="0"/>
              </a:rPr>
              <a:t>Đào</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tạo</a:t>
            </a:r>
            <a:endParaRPr lang="en-US" sz="1000" dirty="0" smtClean="0">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dirty="0" err="1" smtClean="0">
                <a:latin typeface="Arial" panose="020B0604020202020204" pitchFamily="34" charset="0"/>
                <a:cs typeface="Arial" panose="020B0604020202020204" pitchFamily="34" charset="0"/>
              </a:rPr>
              <a:t>Xe</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hơi</a:t>
            </a:r>
            <a:endParaRPr lang="en-US" sz="1000" dirty="0" smtClean="0">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dirty="0" err="1" smtClean="0">
                <a:latin typeface="Arial" panose="020B0604020202020204" pitchFamily="34" charset="0"/>
                <a:cs typeface="Arial" panose="020B0604020202020204" pitchFamily="34" charset="0"/>
              </a:rPr>
              <a:t>Nhà</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cửa</a:t>
            </a:r>
            <a:endParaRPr lang="en-US" sz="1000" dirty="0" smtClean="0">
              <a:latin typeface="Arial" panose="020B0604020202020204" pitchFamily="34" charset="0"/>
              <a:cs typeface="Arial" panose="020B0604020202020204" pitchFamily="34" charset="0"/>
            </a:endParaRPr>
          </a:p>
          <a:p>
            <a:pPr marL="228600" marR="0" indent="-228600" algn="l" defTabSz="728663" rtl="0" eaLnBrk="1" fontAlgn="base" latinLnBrk="0" hangingPunct="1">
              <a:lnSpc>
                <a:spcPct val="95000"/>
              </a:lnSpc>
              <a:spcBef>
                <a:spcPct val="0"/>
              </a:spcBef>
              <a:spcAft>
                <a:spcPct val="0"/>
              </a:spcAft>
              <a:buClrTx/>
              <a:buSzTx/>
              <a:buFont typeface="+mj-lt"/>
              <a:buAutoNum type="arabicPeriod"/>
              <a:tabLst>
                <a:tab pos="4286250" algn="l"/>
              </a:tabLst>
            </a:pPr>
            <a:r>
              <a:rPr lang="en-US" sz="1000" dirty="0" err="1" smtClean="0">
                <a:latin typeface="Arial" panose="020B0604020202020204" pitchFamily="34" charset="0"/>
                <a:cs typeface="Arial" panose="020B0604020202020204" pitchFamily="34" charset="0"/>
              </a:rPr>
              <a:t>Hưu</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trí</a:t>
            </a:r>
            <a:endParaRPr lang="en-US" sz="1000" dirty="0" smtClean="0">
              <a:latin typeface="Arial" panose="020B0604020202020204" pitchFamily="34" charset="0"/>
              <a:cs typeface="Arial" panose="020B0604020202020204" pitchFamily="34" charset="0"/>
            </a:endParaRPr>
          </a:p>
        </p:txBody>
      </p:sp>
      <p:sp>
        <p:nvSpPr>
          <p:cNvPr id="40" name="Rectangle 39"/>
          <p:cNvSpPr/>
          <p:nvPr/>
        </p:nvSpPr>
        <p:spPr bwMode="auto">
          <a:xfrm>
            <a:off x="5519615" y="3610678"/>
            <a:ext cx="685447" cy="293006"/>
          </a:xfrm>
          <a:prstGeom prst="rect">
            <a:avLst/>
          </a:prstGeom>
          <a:no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R="0" algn="l" defTabSz="728663" rtl="0" eaLnBrk="1" fontAlgn="base" latinLnBrk="0" hangingPunct="1">
              <a:lnSpc>
                <a:spcPct val="95000"/>
              </a:lnSpc>
              <a:spcBef>
                <a:spcPct val="0"/>
              </a:spcBef>
              <a:spcAft>
                <a:spcPct val="0"/>
              </a:spcAft>
              <a:buClrTx/>
              <a:buSzTx/>
              <a:tabLst>
                <a:tab pos="4286250" algn="l"/>
              </a:tabLst>
            </a:pPr>
            <a:r>
              <a:rPr lang="en-US" sz="700" b="1" dirty="0" smtClean="0">
                <a:latin typeface="Arial" panose="020B0604020202020204" pitchFamily="34" charset="0"/>
                <a:cs typeface="Arial" panose="020B0604020202020204" pitchFamily="34" charset="0"/>
              </a:rPr>
              <a:t>KHÁCH HÀNG</a:t>
            </a:r>
          </a:p>
        </p:txBody>
      </p:sp>
      <p:cxnSp>
        <p:nvCxnSpPr>
          <p:cNvPr id="41" name="Straight Connector 40"/>
          <p:cNvCxnSpPr>
            <a:endCxn id="42" idx="2"/>
          </p:cNvCxnSpPr>
          <p:nvPr/>
        </p:nvCxnSpPr>
        <p:spPr bwMode="auto">
          <a:xfrm flipV="1">
            <a:off x="7248417" y="2608659"/>
            <a:ext cx="576884" cy="322158"/>
          </a:xfrm>
          <a:prstGeom prst="line">
            <a:avLst/>
          </a:prstGeom>
          <a:solidFill>
            <a:schemeClr val="accent1"/>
          </a:solidFill>
          <a:ln w="635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41"/>
          <p:cNvSpPr/>
          <p:nvPr/>
        </p:nvSpPr>
        <p:spPr bwMode="auto">
          <a:xfrm>
            <a:off x="7825301" y="2286023"/>
            <a:ext cx="647700" cy="645271"/>
          </a:xfrm>
          <a:prstGeom prst="ellipse">
            <a:avLst/>
          </a:prstGeom>
          <a:solidFill>
            <a:srgbClr val="00B0F0"/>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n-US" sz="900" b="1" i="0" u="none" strike="noStrike" cap="none" normalizeH="0" baseline="0" dirty="0" err="1" smtClean="0">
                <a:ln>
                  <a:noFill/>
                </a:ln>
                <a:effectLst/>
                <a:latin typeface="Arial" panose="020B0604020202020204" pitchFamily="34" charset="0"/>
                <a:cs typeface="Arial" panose="020B0604020202020204" pitchFamily="34" charset="0"/>
              </a:rPr>
              <a:t>Chính</a:t>
            </a:r>
            <a:r>
              <a:rPr kumimoji="0" lang="en-US" sz="900" b="1" i="0" u="none" strike="noStrike" cap="none" normalizeH="0" dirty="0" smtClean="0">
                <a:ln>
                  <a:noFill/>
                </a:ln>
                <a:effectLst/>
                <a:latin typeface="Arial" panose="020B0604020202020204" pitchFamily="34" charset="0"/>
                <a:cs typeface="Arial" panose="020B0604020202020204" pitchFamily="34" charset="0"/>
              </a:rPr>
              <a:t> </a:t>
            </a:r>
            <a:r>
              <a:rPr kumimoji="0" lang="en-US" sz="900" b="1" i="0" u="none" strike="noStrike" cap="none" normalizeH="0" dirty="0" err="1" smtClean="0">
                <a:ln>
                  <a:noFill/>
                </a:ln>
                <a:effectLst/>
                <a:latin typeface="Arial" panose="020B0604020202020204" pitchFamily="34" charset="0"/>
                <a:cs typeface="Arial" panose="020B0604020202020204" pitchFamily="34" charset="0"/>
              </a:rPr>
              <a:t>phủ</a:t>
            </a: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cxnSp>
        <p:nvCxnSpPr>
          <p:cNvPr id="43" name="Straight Connector 42"/>
          <p:cNvCxnSpPr>
            <a:endCxn id="44" idx="2"/>
          </p:cNvCxnSpPr>
          <p:nvPr/>
        </p:nvCxnSpPr>
        <p:spPr bwMode="auto">
          <a:xfrm>
            <a:off x="7248417" y="3939381"/>
            <a:ext cx="607887" cy="347625"/>
          </a:xfrm>
          <a:prstGeom prst="line">
            <a:avLst/>
          </a:prstGeom>
          <a:solidFill>
            <a:schemeClr val="accent1"/>
          </a:solidFill>
          <a:ln w="635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Oval 43"/>
          <p:cNvSpPr/>
          <p:nvPr/>
        </p:nvSpPr>
        <p:spPr bwMode="auto">
          <a:xfrm>
            <a:off x="7856304" y="3964370"/>
            <a:ext cx="647700" cy="645271"/>
          </a:xfrm>
          <a:prstGeom prst="ellipse">
            <a:avLst/>
          </a:prstGeom>
          <a:solidFill>
            <a:srgbClr val="DFB235"/>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lang="en-US" sz="900" b="1" dirty="0" err="1" smtClean="0">
                <a:latin typeface="Arial" panose="020B0604020202020204" pitchFamily="34" charset="0"/>
                <a:cs typeface="Arial" panose="020B0604020202020204" pitchFamily="34" charset="0"/>
              </a:rPr>
              <a:t>Nhà</a:t>
            </a:r>
            <a:r>
              <a:rPr lang="en-US" sz="900" b="1" dirty="0" smtClean="0">
                <a:latin typeface="Arial" panose="020B0604020202020204" pitchFamily="34" charset="0"/>
                <a:cs typeface="Arial" panose="020B0604020202020204" pitchFamily="34" charset="0"/>
              </a:rPr>
              <a:t> </a:t>
            </a:r>
            <a:r>
              <a:rPr lang="en-US" sz="900" b="1" dirty="0" err="1" smtClean="0">
                <a:latin typeface="Arial" panose="020B0604020202020204" pitchFamily="34" charset="0"/>
                <a:cs typeface="Arial" panose="020B0604020202020204" pitchFamily="34" charset="0"/>
              </a:rPr>
              <a:t>cung</a:t>
            </a:r>
            <a:endParaRPr lang="en-US" sz="900" b="1" dirty="0" smtClean="0">
              <a:latin typeface="Arial" panose="020B0604020202020204" pitchFamily="34" charset="0"/>
              <a:cs typeface="Arial" panose="020B0604020202020204" pitchFamily="34" charset="0"/>
            </a:endParaRPr>
          </a:p>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lang="en-US" sz="900" b="1" dirty="0" smtClean="0">
                <a:latin typeface="Arial" panose="020B0604020202020204" pitchFamily="34" charset="0"/>
                <a:cs typeface="Arial" panose="020B0604020202020204" pitchFamily="34" charset="0"/>
              </a:rPr>
              <a:t> </a:t>
            </a:r>
            <a:r>
              <a:rPr lang="en-US" sz="900" b="1" dirty="0" err="1" smtClean="0">
                <a:latin typeface="Arial" panose="020B0604020202020204" pitchFamily="34" charset="0"/>
                <a:cs typeface="Arial" panose="020B0604020202020204" pitchFamily="34" charset="0"/>
              </a:rPr>
              <a:t>cấp</a:t>
            </a:r>
            <a:r>
              <a:rPr lang="en-US" sz="900" b="1" dirty="0" smtClean="0">
                <a:latin typeface="Arial" panose="020B0604020202020204" pitchFamily="34" charset="0"/>
                <a:cs typeface="Arial" panose="020B0604020202020204" pitchFamily="34" charset="0"/>
              </a:rPr>
              <a:t> </a:t>
            </a:r>
            <a:r>
              <a:rPr lang="en-US" sz="900" b="1" dirty="0" err="1" smtClean="0">
                <a:latin typeface="Arial" panose="020B0604020202020204" pitchFamily="34" charset="0"/>
                <a:cs typeface="Arial" panose="020B0604020202020204" pitchFamily="34" charset="0"/>
              </a:rPr>
              <a:t>dịch</a:t>
            </a:r>
            <a:r>
              <a:rPr lang="en-US" sz="900" b="1" dirty="0" smtClean="0">
                <a:latin typeface="Arial" panose="020B0604020202020204" pitchFamily="34" charset="0"/>
                <a:cs typeface="Arial" panose="020B0604020202020204" pitchFamily="34" charset="0"/>
              </a:rPr>
              <a:t> </a:t>
            </a:r>
            <a:r>
              <a:rPr lang="en-US" sz="900" b="1" dirty="0" err="1" smtClean="0">
                <a:latin typeface="Arial" panose="020B0604020202020204" pitchFamily="34" charset="0"/>
                <a:cs typeface="Arial" panose="020B0604020202020204" pitchFamily="34" charset="0"/>
              </a:rPr>
              <a:t>vụ</a:t>
            </a: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cxnSp>
        <p:nvCxnSpPr>
          <p:cNvPr id="45" name="Straight Connector 44"/>
          <p:cNvCxnSpPr>
            <a:stCxn id="50" idx="7"/>
            <a:endCxn id="46" idx="7"/>
          </p:cNvCxnSpPr>
          <p:nvPr/>
        </p:nvCxnSpPr>
        <p:spPr bwMode="auto">
          <a:xfrm flipH="1">
            <a:off x="4962661" y="3856210"/>
            <a:ext cx="629826" cy="360347"/>
          </a:xfrm>
          <a:prstGeom prst="line">
            <a:avLst/>
          </a:prstGeom>
          <a:solidFill>
            <a:schemeClr val="accent1"/>
          </a:solidFill>
          <a:ln w="635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Oval 45"/>
          <p:cNvSpPr/>
          <p:nvPr/>
        </p:nvSpPr>
        <p:spPr bwMode="auto">
          <a:xfrm>
            <a:off x="4409814" y="4122059"/>
            <a:ext cx="647700" cy="645271"/>
          </a:xfrm>
          <a:prstGeom prst="ellipse">
            <a:avLst/>
          </a:prstGeom>
          <a:solidFill>
            <a:srgbClr val="F7CA9F"/>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lang="en-US" sz="900" b="1" dirty="0" err="1" smtClean="0">
                <a:latin typeface="Arial" panose="020B0604020202020204" pitchFamily="34" charset="0"/>
                <a:cs typeface="Arial" panose="020B0604020202020204" pitchFamily="34" charset="0"/>
              </a:rPr>
              <a:t>Ngân</a:t>
            </a:r>
            <a:r>
              <a:rPr lang="en-US" sz="900" b="1" dirty="0" smtClean="0">
                <a:latin typeface="Arial" panose="020B0604020202020204" pitchFamily="34" charset="0"/>
                <a:cs typeface="Arial" panose="020B0604020202020204" pitchFamily="34" charset="0"/>
              </a:rPr>
              <a:t> </a:t>
            </a:r>
            <a:r>
              <a:rPr lang="en-US" sz="900" b="1" dirty="0" err="1" smtClean="0">
                <a:latin typeface="Arial" panose="020B0604020202020204" pitchFamily="34" charset="0"/>
                <a:cs typeface="Arial" panose="020B0604020202020204" pitchFamily="34" charset="0"/>
              </a:rPr>
              <a:t>hàng</a:t>
            </a: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sp>
        <p:nvSpPr>
          <p:cNvPr id="47" name="Oval 46"/>
          <p:cNvSpPr/>
          <p:nvPr/>
        </p:nvSpPr>
        <p:spPr bwMode="auto">
          <a:xfrm>
            <a:off x="4314961" y="2285546"/>
            <a:ext cx="647700" cy="645271"/>
          </a:xfrm>
          <a:prstGeom prst="ellipse">
            <a:avLst/>
          </a:prstGeom>
          <a:solidFill>
            <a:schemeClr val="bg2">
              <a:lumMod val="75000"/>
            </a:schemeClr>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n-US" sz="900" b="1" i="0" u="none" strike="noStrike" cap="none" normalizeH="0" dirty="0" err="1" smtClean="0">
                <a:ln>
                  <a:noFill/>
                </a:ln>
                <a:effectLst/>
                <a:latin typeface="Arial" panose="020B0604020202020204" pitchFamily="34" charset="0"/>
                <a:cs typeface="Arial" panose="020B0604020202020204" pitchFamily="34" charset="0"/>
              </a:rPr>
              <a:t>Fintechs</a:t>
            </a: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cxnSp>
        <p:nvCxnSpPr>
          <p:cNvPr id="48" name="Straight Connector 47"/>
          <p:cNvCxnSpPr>
            <a:endCxn id="47" idx="6"/>
          </p:cNvCxnSpPr>
          <p:nvPr/>
        </p:nvCxnSpPr>
        <p:spPr bwMode="auto">
          <a:xfrm flipH="1" flipV="1">
            <a:off x="4962661" y="2608182"/>
            <a:ext cx="603216" cy="323112"/>
          </a:xfrm>
          <a:prstGeom prst="line">
            <a:avLst/>
          </a:prstGeom>
          <a:solidFill>
            <a:schemeClr val="accent1"/>
          </a:solidFill>
          <a:ln w="635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Oval 48"/>
          <p:cNvSpPr/>
          <p:nvPr/>
        </p:nvSpPr>
        <p:spPr bwMode="auto">
          <a:xfrm>
            <a:off x="5386526" y="2769738"/>
            <a:ext cx="206115" cy="235242"/>
          </a:xfrm>
          <a:prstGeom prst="ellipse">
            <a:avLst/>
          </a:prstGeom>
          <a:solidFill>
            <a:schemeClr val="bg2">
              <a:lumMod val="75000"/>
            </a:schemeClr>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sp>
        <p:nvSpPr>
          <p:cNvPr id="50" name="Oval 49"/>
          <p:cNvSpPr/>
          <p:nvPr/>
        </p:nvSpPr>
        <p:spPr bwMode="auto">
          <a:xfrm>
            <a:off x="5416557" y="3821760"/>
            <a:ext cx="206115" cy="235242"/>
          </a:xfrm>
          <a:prstGeom prst="ellipse">
            <a:avLst/>
          </a:prstGeom>
          <a:solidFill>
            <a:srgbClr val="F7CA9F"/>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sp>
        <p:nvSpPr>
          <p:cNvPr id="51" name="Oval 50"/>
          <p:cNvSpPr/>
          <p:nvPr/>
        </p:nvSpPr>
        <p:spPr bwMode="auto">
          <a:xfrm>
            <a:off x="7204621" y="3813647"/>
            <a:ext cx="206115" cy="235242"/>
          </a:xfrm>
          <a:prstGeom prst="ellipse">
            <a:avLst/>
          </a:prstGeom>
          <a:solidFill>
            <a:srgbClr val="DFB235"/>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sp>
        <p:nvSpPr>
          <p:cNvPr id="52" name="Oval 51"/>
          <p:cNvSpPr/>
          <p:nvPr/>
        </p:nvSpPr>
        <p:spPr bwMode="auto">
          <a:xfrm>
            <a:off x="7204621" y="2818552"/>
            <a:ext cx="206115" cy="235242"/>
          </a:xfrm>
          <a:prstGeom prst="ellipse">
            <a:avLst/>
          </a:prstGeom>
          <a:solidFill>
            <a:srgbClr val="00B0F0"/>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900" b="1" i="0" u="none" strike="noStrike" cap="none" normalizeH="0" baseline="0" dirty="0" smtClean="0">
              <a:ln>
                <a:noFill/>
              </a:ln>
              <a:effectLst/>
              <a:latin typeface="Arial" panose="020B0604020202020204" pitchFamily="34" charset="0"/>
              <a:cs typeface="Arial" panose="020B0604020202020204" pitchFamily="34" charset="0"/>
            </a:endParaRPr>
          </a:p>
        </p:txBody>
      </p:sp>
      <p:pic>
        <p:nvPicPr>
          <p:cNvPr id="53" name="Picture 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3993" y="-165976"/>
            <a:ext cx="707214" cy="707214"/>
          </a:xfrm>
          <a:prstGeom prst="rect">
            <a:avLst/>
          </a:prstGeom>
        </p:spPr>
      </p:pic>
    </p:spTree>
    <p:extLst>
      <p:ext uri="{BB962C8B-B14F-4D97-AF65-F5344CB8AC3E}">
        <p14:creationId xmlns:p14="http://schemas.microsoft.com/office/powerpoint/2010/main" val="404656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barn(inVertical)">
                                      <p:cBhvr>
                                        <p:cTn id="10" dur="500"/>
                                        <p:tgtEl>
                                          <p:spTgt spid="56"/>
                                        </p:tgtEl>
                                      </p:cBhvr>
                                    </p:animEffect>
                                  </p:childTnLst>
                                </p:cTn>
                              </p:par>
                              <p:par>
                                <p:cTn id="11" presetID="16" presetClass="entr" presetSubtype="21"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barn(inVertical)">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165133" y="986888"/>
            <a:ext cx="9219795" cy="3746186"/>
            <a:chOff x="627959" y="1812045"/>
            <a:chExt cx="10733209" cy="4361118"/>
          </a:xfrm>
        </p:grpSpPr>
        <p:pic>
          <p:nvPicPr>
            <p:cNvPr id="5" name="Picture 2" descr="E:\002-KIMS BUSINESS\000-B-KIMS-소스 분류-2014\10-ESP to IMG\지구.png">
              <a:extLst>
                <a:ext uri="{FF2B5EF4-FFF2-40B4-BE49-F238E27FC236}">
                  <a16:creationId xmlns="" xmlns:a16="http://schemas.microsoft.com/office/drawing/2014/main" id="{D7B63077-E50C-4C1E-A996-3DC16ECAC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891" y="2443252"/>
              <a:ext cx="3042397" cy="3042397"/>
            </a:xfrm>
            <a:prstGeom prst="rect">
              <a:avLst/>
            </a:prstGeom>
            <a:noFill/>
            <a:effectLst>
              <a:outerShdw blurRad="63500" sx="102000" sy="102000" algn="ctr" rotWithShape="0">
                <a:prstClr val="black">
                  <a:alpha val="8000"/>
                </a:prstClr>
              </a:outerShdw>
            </a:effectLst>
            <a:extLst>
              <a:ext uri="{909E8E84-426E-40DD-AFC4-6F175D3DCCD1}">
                <a14:hiddenFill xmlns:a14="http://schemas.microsoft.com/office/drawing/2010/main">
                  <a:solidFill>
                    <a:srgbClr val="FFFFFF"/>
                  </a:solidFill>
                </a14:hiddenFill>
              </a:ext>
            </a:extLst>
          </p:spPr>
        </p:pic>
        <p:sp>
          <p:nvSpPr>
            <p:cNvPr id="6" name="Arc 15">
              <a:extLst>
                <a:ext uri="{FF2B5EF4-FFF2-40B4-BE49-F238E27FC236}">
                  <a16:creationId xmlns="" xmlns:a16="http://schemas.microsoft.com/office/drawing/2014/main" id="{C31015E1-5771-4629-9DA9-22444C360865}"/>
                </a:ext>
              </a:extLst>
            </p:cNvPr>
            <p:cNvSpPr/>
            <p:nvPr/>
          </p:nvSpPr>
          <p:spPr>
            <a:xfrm>
              <a:off x="627959" y="1981162"/>
              <a:ext cx="3970151" cy="3970151"/>
            </a:xfrm>
            <a:prstGeom prst="arc">
              <a:avLst>
                <a:gd name="adj1" fmla="val 16200000"/>
                <a:gd name="adj2" fmla="val 5433205"/>
              </a:avLst>
            </a:prstGeom>
            <a:noFill/>
            <a:ln w="53975" cap="flat" cmpd="sng" algn="ctr">
              <a:gradFill>
                <a:gsLst>
                  <a:gs pos="82000">
                    <a:srgbClr val="D9D9D9"/>
                  </a:gs>
                  <a:gs pos="0">
                    <a:sysClr val="window" lastClr="FFFFFF">
                      <a:lumMod val="85000"/>
                      <a:alpha val="0"/>
                    </a:sysClr>
                  </a:gs>
                  <a:gs pos="20000">
                    <a:sysClr val="window" lastClr="FFFFFF">
                      <a:lumMod val="85000"/>
                    </a:sysClr>
                  </a:gs>
                  <a:gs pos="100000">
                    <a:sysClr val="window" lastClr="FFFFFF">
                      <a:lumMod val="85000"/>
                      <a:alpha val="0"/>
                    </a:sysClr>
                  </a:gs>
                </a:gsLst>
                <a:lin ang="5400000" scaled="0"/>
              </a:gra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sp>
          <p:nvSpPr>
            <p:cNvPr id="7" name="Oval 16">
              <a:extLst>
                <a:ext uri="{FF2B5EF4-FFF2-40B4-BE49-F238E27FC236}">
                  <a16:creationId xmlns="" xmlns:a16="http://schemas.microsoft.com/office/drawing/2014/main" id="{B4E261F6-C073-4830-847B-1C1124103EC9}"/>
                </a:ext>
              </a:extLst>
            </p:cNvPr>
            <p:cNvSpPr/>
            <p:nvPr/>
          </p:nvSpPr>
          <p:spPr>
            <a:xfrm>
              <a:off x="3242330" y="2038222"/>
              <a:ext cx="216024" cy="216024"/>
            </a:xfrm>
            <a:prstGeom prst="ellipse">
              <a:avLst/>
            </a:prstGeom>
            <a:solidFill>
              <a:srgbClr val="57687C"/>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sp>
          <p:nvSpPr>
            <p:cNvPr id="8" name="Oval 18">
              <a:extLst>
                <a:ext uri="{FF2B5EF4-FFF2-40B4-BE49-F238E27FC236}">
                  <a16:creationId xmlns="" xmlns:a16="http://schemas.microsoft.com/office/drawing/2014/main" id="{76B541B2-1DAD-48AC-9516-0A321ED6C3EF}"/>
                </a:ext>
              </a:extLst>
            </p:cNvPr>
            <p:cNvSpPr/>
            <p:nvPr/>
          </p:nvSpPr>
          <p:spPr>
            <a:xfrm>
              <a:off x="5169330" y="1895275"/>
              <a:ext cx="549374" cy="549374"/>
            </a:xfrm>
            <a:prstGeom prst="ellipse">
              <a:avLst/>
            </a:prstGeom>
            <a:solidFill>
              <a:srgbClr val="57687C"/>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grpSp>
          <p:nvGrpSpPr>
            <p:cNvPr id="9" name="Group 17">
              <a:extLst>
                <a:ext uri="{FF2B5EF4-FFF2-40B4-BE49-F238E27FC236}">
                  <a16:creationId xmlns="" xmlns:a16="http://schemas.microsoft.com/office/drawing/2014/main" id="{A899770D-C4CE-4018-A582-04705631DDCE}"/>
                </a:ext>
              </a:extLst>
            </p:cNvPr>
            <p:cNvGrpSpPr/>
            <p:nvPr/>
          </p:nvGrpSpPr>
          <p:grpSpPr>
            <a:xfrm>
              <a:off x="5878631" y="1812045"/>
              <a:ext cx="4614533" cy="708331"/>
              <a:chOff x="4716014" y="1639851"/>
              <a:chExt cx="3888434" cy="708331"/>
            </a:xfrm>
          </p:grpSpPr>
          <p:sp>
            <p:nvSpPr>
              <p:cNvPr id="10" name="TextBox 9">
                <a:extLst>
                  <a:ext uri="{FF2B5EF4-FFF2-40B4-BE49-F238E27FC236}">
                    <a16:creationId xmlns="" xmlns:a16="http://schemas.microsoft.com/office/drawing/2014/main" id="{7CBCD592-5A8E-41B5-B900-F877E16B9008}"/>
                  </a:ext>
                </a:extLst>
              </p:cNvPr>
              <p:cNvSpPr txBox="1"/>
              <p:nvPr/>
            </p:nvSpPr>
            <p:spPr>
              <a:xfrm>
                <a:off x="4716015" y="1846566"/>
                <a:ext cx="3888433" cy="501616"/>
              </a:xfrm>
              <a:prstGeom prst="rect">
                <a:avLst/>
              </a:prstGeom>
              <a:noFill/>
            </p:spPr>
            <p:txBody>
              <a:bodyPr wrap="square" rtlCol="0">
                <a:spAutoFit/>
              </a:bodyPr>
              <a:lstStyle/>
              <a:p>
                <a:pPr algn="just" fontAlgn="auto">
                  <a:lnSpc>
                    <a:spcPct val="100000"/>
                  </a:lnSpc>
                  <a:spcBef>
                    <a:spcPts val="0"/>
                  </a:spcBef>
                  <a:spcAft>
                    <a:spcPts val="0"/>
                  </a:spcAft>
                  <a:buClrTx/>
                </a:pPr>
                <a:r>
                  <a:rPr lang="en-US" sz="1100" dirty="0" err="1">
                    <a:latin typeface="Arial" panose="020B0604020202020204" pitchFamily="34" charset="0"/>
                    <a:cs typeface="Arial" panose="020B0604020202020204" pitchFamily="34" charset="0"/>
                  </a:rPr>
                  <a:t>Áp</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dụng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trong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triển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khai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tài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trợ</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thương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mại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hệ</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thống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thanh</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toán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hiện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đại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thanh</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toán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quốc</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tế</a:t>
                </a:r>
                <a:r>
                  <a:rPr lang="en-US" sz="1100" dirty="0">
                    <a:latin typeface="Arial" panose="020B0604020202020204" pitchFamily="34" charset="0"/>
                    <a:cs typeface="Arial" panose="020B0604020202020204" pitchFamily="34" charset="0"/>
                  </a:rPr>
                  <a:t>…</a:t>
                </a:r>
                <a:r>
                  <a:rPr lang="en-US" altLang="ko-KR" sz="1100" dirty="0" smtClean="0">
                    <a:latin typeface="Arial"/>
                    <a:ea typeface="Arial Unicode MS"/>
                  </a:rPr>
                  <a:t>.</a:t>
                </a:r>
                <a:endParaRPr lang="ko-KR" altLang="en-US" sz="1100" dirty="0">
                  <a:latin typeface="Arial"/>
                  <a:ea typeface="Arial Unicode MS"/>
                </a:endParaRPr>
              </a:p>
            </p:txBody>
          </p:sp>
          <p:sp>
            <p:nvSpPr>
              <p:cNvPr id="11" name="TextBox 10">
                <a:extLst>
                  <a:ext uri="{FF2B5EF4-FFF2-40B4-BE49-F238E27FC236}">
                    <a16:creationId xmlns="" xmlns:a16="http://schemas.microsoft.com/office/drawing/2014/main" id="{C78E1FF3-CDFB-4E26-AD83-A2BA1B951DC3}"/>
                  </a:ext>
                </a:extLst>
              </p:cNvPr>
              <p:cNvSpPr txBox="1"/>
              <p:nvPr/>
            </p:nvSpPr>
            <p:spPr>
              <a:xfrm>
                <a:off x="4716014" y="1639851"/>
                <a:ext cx="3888433" cy="304553"/>
              </a:xfrm>
              <a:prstGeom prst="rect">
                <a:avLst/>
              </a:prstGeom>
              <a:noFill/>
            </p:spPr>
            <p:txBody>
              <a:bodyPr wrap="square" rtlCol="0">
                <a:spAutoFit/>
              </a:bodyPr>
              <a:lstStyle/>
              <a:p>
                <a:pPr algn="l" fontAlgn="auto">
                  <a:lnSpc>
                    <a:spcPct val="100000"/>
                  </a:lnSpc>
                  <a:spcBef>
                    <a:spcPts val="0"/>
                  </a:spcBef>
                  <a:spcAft>
                    <a:spcPts val="0"/>
                  </a:spcAft>
                  <a:buClrTx/>
                </a:pPr>
                <a:r>
                  <a:rPr lang="en-US" altLang="ko-KR" sz="1100" b="1" smtClean="0">
                    <a:latin typeface="Arial"/>
                    <a:ea typeface="Arial Unicode MS"/>
                  </a:rPr>
                  <a:t>Blockchain</a:t>
                </a:r>
                <a:endParaRPr lang="ko-KR" altLang="en-US" sz="1100" b="1" dirty="0">
                  <a:latin typeface="Arial"/>
                  <a:ea typeface="Arial Unicode MS"/>
                </a:endParaRPr>
              </a:p>
            </p:txBody>
          </p:sp>
        </p:grpSp>
        <p:sp>
          <p:nvSpPr>
            <p:cNvPr id="12" name="Oval 24">
              <a:extLst>
                <a:ext uri="{FF2B5EF4-FFF2-40B4-BE49-F238E27FC236}">
                  <a16:creationId xmlns="" xmlns:a16="http://schemas.microsoft.com/office/drawing/2014/main" id="{88B26186-EA0B-4C35-B6AB-28870F41B9C3}"/>
                </a:ext>
              </a:extLst>
            </p:cNvPr>
            <p:cNvSpPr/>
            <p:nvPr/>
          </p:nvSpPr>
          <p:spPr>
            <a:xfrm>
              <a:off x="6114957" y="3731521"/>
              <a:ext cx="549374" cy="549374"/>
            </a:xfrm>
            <a:prstGeom prst="ellipse">
              <a:avLst/>
            </a:prstGeom>
            <a:solidFill>
              <a:srgbClr val="07A39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grpSp>
          <p:nvGrpSpPr>
            <p:cNvPr id="13" name="Group 25">
              <a:extLst>
                <a:ext uri="{FF2B5EF4-FFF2-40B4-BE49-F238E27FC236}">
                  <a16:creationId xmlns="" xmlns:a16="http://schemas.microsoft.com/office/drawing/2014/main" id="{74ECFA33-3AC1-4BCF-89AA-03DEC876E3DE}"/>
                </a:ext>
              </a:extLst>
            </p:cNvPr>
            <p:cNvGrpSpPr/>
            <p:nvPr/>
          </p:nvGrpSpPr>
          <p:grpSpPr>
            <a:xfrm>
              <a:off x="6746635" y="3703736"/>
              <a:ext cx="4614533" cy="708327"/>
              <a:chOff x="4650606" y="1695296"/>
              <a:chExt cx="3888434" cy="708327"/>
            </a:xfrm>
          </p:grpSpPr>
          <p:sp>
            <p:nvSpPr>
              <p:cNvPr id="14" name="TextBox 13">
                <a:extLst>
                  <a:ext uri="{FF2B5EF4-FFF2-40B4-BE49-F238E27FC236}">
                    <a16:creationId xmlns="" xmlns:a16="http://schemas.microsoft.com/office/drawing/2014/main" id="{72762FAD-5E9C-4CDE-9A76-ECED86F753DB}"/>
                  </a:ext>
                </a:extLst>
              </p:cNvPr>
              <p:cNvSpPr txBox="1"/>
              <p:nvPr/>
            </p:nvSpPr>
            <p:spPr>
              <a:xfrm>
                <a:off x="4650607" y="1902007"/>
                <a:ext cx="3888433" cy="501616"/>
              </a:xfrm>
              <a:prstGeom prst="rect">
                <a:avLst/>
              </a:prstGeom>
              <a:noFill/>
            </p:spPr>
            <p:txBody>
              <a:bodyPr wrap="square" rtlCol="0">
                <a:spAutoFit/>
              </a:bodyPr>
              <a:lstStyle/>
              <a:p>
                <a:pPr algn="just" fontAlgn="auto">
                  <a:lnSpc>
                    <a:spcPct val="100000"/>
                  </a:lnSpc>
                  <a:spcBef>
                    <a:spcPts val="0"/>
                  </a:spcBef>
                  <a:spcAft>
                    <a:spcPts val="0"/>
                  </a:spcAft>
                  <a:buClrTx/>
                </a:pPr>
                <a:r>
                  <a:rPr lang="en-US" sz="1100">
                    <a:latin typeface="Arial" panose="020B0604020202020204" pitchFamily="34" charset="0"/>
                    <a:cs typeface="Arial" panose="020B0604020202020204" pitchFamily="34" charset="0"/>
                  </a:rPr>
                  <a:t>Giúp </a:t>
                </a:r>
                <a:r>
                  <a:rPr lang="vi-VN" sz="1100">
                    <a:latin typeface="Arial" panose="020B0604020202020204" pitchFamily="34" charset="0"/>
                    <a:cs typeface="Arial" panose="020B0604020202020204" pitchFamily="34" charset="0"/>
                  </a:rPr>
                  <a:t>tạo ra một cơ sở hạ tầng linh hoạt và tối ưu hóa các hoạt động CNTT trên nhiều trung tâm dữ liệu của ngân hàng</a:t>
                </a:r>
                <a:r>
                  <a:rPr lang="en-US" altLang="ko-KR" sz="1100" smtClean="0">
                    <a:latin typeface="Arial"/>
                    <a:ea typeface="Arial Unicode MS"/>
                  </a:rPr>
                  <a:t>.</a:t>
                </a:r>
                <a:endParaRPr lang="ko-KR" altLang="en-US" sz="1100" dirty="0">
                  <a:latin typeface="Arial"/>
                  <a:ea typeface="Arial Unicode MS"/>
                </a:endParaRPr>
              </a:p>
            </p:txBody>
          </p:sp>
          <p:sp>
            <p:nvSpPr>
              <p:cNvPr id="15" name="TextBox 14">
                <a:extLst>
                  <a:ext uri="{FF2B5EF4-FFF2-40B4-BE49-F238E27FC236}">
                    <a16:creationId xmlns="" xmlns:a16="http://schemas.microsoft.com/office/drawing/2014/main" id="{AFDFBD76-8493-49EC-B9FA-0353C824C071}"/>
                  </a:ext>
                </a:extLst>
              </p:cNvPr>
              <p:cNvSpPr txBox="1"/>
              <p:nvPr/>
            </p:nvSpPr>
            <p:spPr>
              <a:xfrm>
                <a:off x="4650606" y="1695296"/>
                <a:ext cx="3888433" cy="304553"/>
              </a:xfrm>
              <a:prstGeom prst="rect">
                <a:avLst/>
              </a:prstGeom>
              <a:noFill/>
            </p:spPr>
            <p:txBody>
              <a:bodyPr wrap="square" rtlCol="0">
                <a:spAutoFit/>
              </a:bodyPr>
              <a:lstStyle/>
              <a:p>
                <a:pPr algn="l" fontAlgn="auto">
                  <a:lnSpc>
                    <a:spcPct val="100000"/>
                  </a:lnSpc>
                  <a:spcBef>
                    <a:spcPts val="0"/>
                  </a:spcBef>
                  <a:spcAft>
                    <a:spcPts val="0"/>
                  </a:spcAft>
                  <a:buClrTx/>
                </a:pPr>
                <a:r>
                  <a:rPr lang="en-US" altLang="ko-KR" sz="1100" b="1" dirty="0" err="1" smtClean="0">
                    <a:latin typeface="Arial"/>
                    <a:ea typeface="Arial Unicode MS"/>
                  </a:rPr>
                  <a:t>Điện</a:t>
                </a:r>
                <a:r>
                  <a:rPr lang="en-US" altLang="ko-KR" sz="1100" b="1" dirty="0" smtClean="0">
                    <a:latin typeface="Arial"/>
                    <a:ea typeface="Arial Unicode MS"/>
                  </a:rPr>
                  <a:t> </a:t>
                </a:r>
                <a:r>
                  <a:rPr lang="en-US" altLang="ko-KR" sz="1100" b="1" dirty="0" err="1" smtClean="0">
                    <a:latin typeface="Arial"/>
                    <a:ea typeface="Arial Unicode MS"/>
                  </a:rPr>
                  <a:t>toán</a:t>
                </a:r>
                <a:r>
                  <a:rPr lang="en-US" altLang="ko-KR" sz="1100" b="1" dirty="0" smtClean="0">
                    <a:latin typeface="Arial"/>
                    <a:ea typeface="Arial Unicode MS"/>
                  </a:rPr>
                  <a:t> </a:t>
                </a:r>
                <a:r>
                  <a:rPr lang="en-US" altLang="ko-KR" sz="1100" b="1" dirty="0" err="1" smtClean="0">
                    <a:latin typeface="Arial"/>
                    <a:ea typeface="Arial Unicode MS"/>
                  </a:rPr>
                  <a:t>đám</a:t>
                </a:r>
                <a:r>
                  <a:rPr lang="en-US" altLang="ko-KR" sz="1100" b="1" dirty="0" smtClean="0">
                    <a:latin typeface="Arial"/>
                    <a:ea typeface="Arial Unicode MS"/>
                  </a:rPr>
                  <a:t> </a:t>
                </a:r>
                <a:r>
                  <a:rPr lang="en-US" altLang="ko-KR" sz="1100" b="1" dirty="0" err="1" smtClean="0">
                    <a:latin typeface="Arial"/>
                    <a:ea typeface="Arial Unicode MS"/>
                  </a:rPr>
                  <a:t>mây</a:t>
                </a:r>
                <a:endParaRPr lang="ko-KR" altLang="en-US" sz="1100" b="1" dirty="0">
                  <a:latin typeface="Arial"/>
                  <a:ea typeface="Arial Unicode MS"/>
                </a:endParaRPr>
              </a:p>
            </p:txBody>
          </p:sp>
        </p:grpSp>
        <p:sp>
          <p:nvSpPr>
            <p:cNvPr id="16" name="Oval 29">
              <a:extLst>
                <a:ext uri="{FF2B5EF4-FFF2-40B4-BE49-F238E27FC236}">
                  <a16:creationId xmlns="" xmlns:a16="http://schemas.microsoft.com/office/drawing/2014/main" id="{E511F518-8B85-4C8B-AB09-5B6CAF3F969E}"/>
                </a:ext>
              </a:extLst>
            </p:cNvPr>
            <p:cNvSpPr/>
            <p:nvPr/>
          </p:nvSpPr>
          <p:spPr>
            <a:xfrm>
              <a:off x="5045503" y="5567767"/>
              <a:ext cx="549374" cy="549374"/>
            </a:xfrm>
            <a:prstGeom prst="ellipse">
              <a:avLst/>
            </a:prstGeom>
            <a:solidFill>
              <a:srgbClr val="FBA200"/>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grpSp>
          <p:nvGrpSpPr>
            <p:cNvPr id="17" name="Group 30">
              <a:extLst>
                <a:ext uri="{FF2B5EF4-FFF2-40B4-BE49-F238E27FC236}">
                  <a16:creationId xmlns="" xmlns:a16="http://schemas.microsoft.com/office/drawing/2014/main" id="{820973B9-F2B2-417E-9D62-D7E33D0A9AA6}"/>
                </a:ext>
              </a:extLst>
            </p:cNvPr>
            <p:cNvGrpSpPr/>
            <p:nvPr/>
          </p:nvGrpSpPr>
          <p:grpSpPr>
            <a:xfrm>
              <a:off x="5754804" y="5484537"/>
              <a:ext cx="4614533" cy="688626"/>
              <a:chOff x="4716014" y="1639851"/>
              <a:chExt cx="3888434" cy="688626"/>
            </a:xfrm>
          </p:grpSpPr>
          <p:sp>
            <p:nvSpPr>
              <p:cNvPr id="18" name="TextBox 17">
                <a:extLst>
                  <a:ext uri="{FF2B5EF4-FFF2-40B4-BE49-F238E27FC236}">
                    <a16:creationId xmlns="" xmlns:a16="http://schemas.microsoft.com/office/drawing/2014/main" id="{1C50EF5D-13AA-4EB0-BD17-C6B920F87DE5}"/>
                  </a:ext>
                </a:extLst>
              </p:cNvPr>
              <p:cNvSpPr txBox="1"/>
              <p:nvPr/>
            </p:nvSpPr>
            <p:spPr>
              <a:xfrm>
                <a:off x="4716015" y="1846567"/>
                <a:ext cx="3888433" cy="481910"/>
              </a:xfrm>
              <a:prstGeom prst="rect">
                <a:avLst/>
              </a:prstGeom>
              <a:noFill/>
            </p:spPr>
            <p:txBody>
              <a:bodyPr wrap="square" rtlCol="0">
                <a:spAutoFit/>
              </a:bodyPr>
              <a:lstStyle/>
              <a:p>
                <a:pPr algn="just"/>
                <a:r>
                  <a:rPr lang="en-US" sz="1100">
                    <a:latin typeface="Arial" panose="020B0604020202020204" pitchFamily="34" charset="0"/>
                    <a:cs typeface="Arial" panose="020B0604020202020204" pitchFamily="34" charset="0"/>
                  </a:rPr>
                  <a:t>Phân tích hành vi khách </a:t>
                </a:r>
                <a:r>
                  <a:rPr lang="en-US" sz="1100" smtClean="0">
                    <a:latin typeface="Arial" panose="020B0604020202020204" pitchFamily="34" charset="0"/>
                    <a:cs typeface="Arial" panose="020B0604020202020204" pitchFamily="34" charset="0"/>
                  </a:rPr>
                  <a:t>hàng. Dự </a:t>
                </a:r>
                <a:r>
                  <a:rPr lang="en-US" sz="1100">
                    <a:latin typeface="Arial" panose="020B0604020202020204" pitchFamily="34" charset="0"/>
                    <a:cs typeface="Arial" panose="020B0604020202020204" pitchFamily="34" charset="0"/>
                  </a:rPr>
                  <a:t>báo hành vi khách hàng.</a:t>
                </a:r>
              </a:p>
              <a:p>
                <a:pPr algn="just"/>
                <a:r>
                  <a:rPr lang="en-US" sz="1100">
                    <a:latin typeface="Arial" panose="020B0604020202020204" pitchFamily="34" charset="0"/>
                    <a:cs typeface="Arial" panose="020B0604020202020204" pitchFamily="34" charset="0"/>
                  </a:rPr>
                  <a:t>Quản lý marketing.</a:t>
                </a:r>
              </a:p>
            </p:txBody>
          </p:sp>
          <p:sp>
            <p:nvSpPr>
              <p:cNvPr id="19" name="TextBox 18">
                <a:extLst>
                  <a:ext uri="{FF2B5EF4-FFF2-40B4-BE49-F238E27FC236}">
                    <a16:creationId xmlns="" xmlns:a16="http://schemas.microsoft.com/office/drawing/2014/main" id="{711E2B93-B649-4DFD-A2F5-D66CB646D9C9}"/>
                  </a:ext>
                </a:extLst>
              </p:cNvPr>
              <p:cNvSpPr txBox="1"/>
              <p:nvPr/>
            </p:nvSpPr>
            <p:spPr>
              <a:xfrm>
                <a:off x="4716014" y="1639851"/>
                <a:ext cx="3888433" cy="304553"/>
              </a:xfrm>
              <a:prstGeom prst="rect">
                <a:avLst/>
              </a:prstGeom>
              <a:noFill/>
            </p:spPr>
            <p:txBody>
              <a:bodyPr wrap="square" rtlCol="0">
                <a:spAutoFit/>
              </a:bodyPr>
              <a:lstStyle/>
              <a:p>
                <a:pPr algn="l" fontAlgn="auto">
                  <a:lnSpc>
                    <a:spcPct val="100000"/>
                  </a:lnSpc>
                  <a:spcBef>
                    <a:spcPts val="0"/>
                  </a:spcBef>
                  <a:spcAft>
                    <a:spcPts val="0"/>
                  </a:spcAft>
                  <a:buClrTx/>
                </a:pPr>
                <a:r>
                  <a:rPr lang="en-US" altLang="ko-KR" sz="1100" b="1" smtClean="0">
                    <a:latin typeface="Arial"/>
                    <a:ea typeface="Arial Unicode MS"/>
                  </a:rPr>
                  <a:t>Big Data</a:t>
                </a:r>
                <a:endParaRPr lang="ko-KR" altLang="en-US" sz="1100" b="1" dirty="0">
                  <a:latin typeface="Arial"/>
                  <a:ea typeface="Arial Unicode MS"/>
                </a:endParaRPr>
              </a:p>
            </p:txBody>
          </p:sp>
        </p:grpSp>
        <p:sp>
          <p:nvSpPr>
            <p:cNvPr id="20" name="Oval 34">
              <a:extLst>
                <a:ext uri="{FF2B5EF4-FFF2-40B4-BE49-F238E27FC236}">
                  <a16:creationId xmlns="" xmlns:a16="http://schemas.microsoft.com/office/drawing/2014/main" id="{3586B741-1799-4D81-8636-31E45A4DFD87}"/>
                </a:ext>
              </a:extLst>
            </p:cNvPr>
            <p:cNvSpPr/>
            <p:nvPr/>
          </p:nvSpPr>
          <p:spPr>
            <a:xfrm>
              <a:off x="5865025" y="2813398"/>
              <a:ext cx="549374" cy="549374"/>
            </a:xfrm>
            <a:prstGeom prst="ellipse">
              <a:avLst/>
            </a:prstGeom>
            <a:solidFill>
              <a:srgbClr val="0680C3"/>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smtClean="0">
                <a:ln>
                  <a:noFill/>
                </a:ln>
                <a:effectLst/>
                <a:uLnTx/>
                <a:uFillTx/>
                <a:latin typeface="Arial"/>
                <a:ea typeface="Arial Unicode MS"/>
                <a:cs typeface="+mn-cs"/>
              </a:endParaRPr>
            </a:p>
          </p:txBody>
        </p:sp>
        <p:grpSp>
          <p:nvGrpSpPr>
            <p:cNvPr id="21" name="Group 35">
              <a:extLst>
                <a:ext uri="{FF2B5EF4-FFF2-40B4-BE49-F238E27FC236}">
                  <a16:creationId xmlns="" xmlns:a16="http://schemas.microsoft.com/office/drawing/2014/main" id="{D5D2684C-F463-4189-9928-102B4BF48F91}"/>
                </a:ext>
              </a:extLst>
            </p:cNvPr>
            <p:cNvGrpSpPr/>
            <p:nvPr/>
          </p:nvGrpSpPr>
          <p:grpSpPr>
            <a:xfrm>
              <a:off x="6574326" y="2730168"/>
              <a:ext cx="4614533" cy="905394"/>
              <a:chOff x="4716014" y="1639851"/>
              <a:chExt cx="3888434" cy="905394"/>
            </a:xfrm>
          </p:grpSpPr>
          <p:sp>
            <p:nvSpPr>
              <p:cNvPr id="22" name="TextBox 21">
                <a:extLst>
                  <a:ext uri="{FF2B5EF4-FFF2-40B4-BE49-F238E27FC236}">
                    <a16:creationId xmlns="" xmlns:a16="http://schemas.microsoft.com/office/drawing/2014/main" id="{6C7941C8-9261-42B3-B408-9AD19E06AA4E}"/>
                  </a:ext>
                </a:extLst>
              </p:cNvPr>
              <p:cNvSpPr txBox="1"/>
              <p:nvPr/>
            </p:nvSpPr>
            <p:spPr>
              <a:xfrm>
                <a:off x="4716015" y="1846565"/>
                <a:ext cx="3888433" cy="698680"/>
              </a:xfrm>
              <a:prstGeom prst="rect">
                <a:avLst/>
              </a:prstGeom>
              <a:noFill/>
            </p:spPr>
            <p:txBody>
              <a:bodyPr wrap="square" rtlCol="0">
                <a:spAutoFit/>
              </a:bodyPr>
              <a:lstStyle/>
              <a:p>
                <a:pPr algn="just" fontAlgn="auto">
                  <a:lnSpc>
                    <a:spcPct val="100000"/>
                  </a:lnSpc>
                  <a:spcBef>
                    <a:spcPts val="0"/>
                  </a:spcBef>
                  <a:spcAft>
                    <a:spcPts val="0"/>
                  </a:spcAft>
                  <a:buClrTx/>
                </a:pPr>
                <a:r>
                  <a:rPr lang="en-US" sz="1100" dirty="0" err="1">
                    <a:latin typeface="Arial" panose="020B0604020202020204" pitchFamily="34" charset="0"/>
                    <a:cs typeface="Arial" panose="020B0604020202020204" pitchFamily="34" charset="0"/>
                  </a:rPr>
                  <a:t>Tăng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khả</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năng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kết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nối</a:t>
                </a:r>
                <a:r>
                  <a:rPr lang="en-US" sz="1100" dirty="0">
                    <a:latin typeface="Arial" panose="020B0604020202020204" pitchFamily="34" charset="0"/>
                    <a:cs typeface="Arial" panose="020B0604020202020204" pitchFamily="34" charset="0"/>
                  </a:rPr>
                  <a:t> KH </a:t>
                </a:r>
                <a:r>
                  <a:rPr lang="en-US" sz="1100" dirty="0" err="1">
                    <a:latin typeface="Arial" panose="020B0604020202020204" pitchFamily="34" charset="0"/>
                    <a:cs typeface="Arial" panose="020B0604020202020204" pitchFamily="34" charset="0"/>
                  </a:rPr>
                  <a:t>với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ngân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hàng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theo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thời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gian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thực</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thu</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thập</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dữ</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liệu</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người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dùng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dự</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đoán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nhu</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cầu</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tài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chính</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từ</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đó</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hỗ</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trợ</a:t>
                </a:r>
                <a:r>
                  <a:rPr lang="en-US" sz="1100" dirty="0">
                    <a:latin typeface="Arial" panose="020B0604020202020204" pitchFamily="34" charset="0"/>
                    <a:cs typeface="Arial" panose="020B0604020202020204" pitchFamily="34" charset="0"/>
                  </a:rPr>
                  <a:t> KH </a:t>
                </a:r>
                <a:r>
                  <a:rPr lang="en-US" sz="1100" dirty="0" err="1">
                    <a:latin typeface="Arial" panose="020B0604020202020204" pitchFamily="34" charset="0"/>
                    <a:cs typeface="Arial" panose="020B0604020202020204" pitchFamily="34" charset="0"/>
                  </a:rPr>
                  <a:t>trong</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mọi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quyết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định</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tài</a:t>
                </a:r>
                <a:r>
                  <a:rPr lang="en-US" sz="1100" dirty="0">
                    <a:latin typeface="Arial" panose="020B0604020202020204" pitchFamily="34" charset="0"/>
                    <a:cs typeface="Arial" panose="020B0604020202020204" pitchFamily="34" charset="0"/>
                  </a:rPr>
                  <a:t> </a:t>
                </a:r>
                <a:r>
                  <a:rPr lang="en-US" sz="1100" dirty="0" err="1" smtClean="0">
                    <a:latin typeface="Arial" panose="020B0604020202020204" pitchFamily="34" charset="0"/>
                    <a:cs typeface="Arial" panose="020B0604020202020204" pitchFamily="34" charset="0"/>
                  </a:rPr>
                  <a:t>chính</a:t>
                </a:r>
                <a:endParaRPr lang="en-US" sz="11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 xmlns:a16="http://schemas.microsoft.com/office/drawing/2014/main" id="{F4CB3F90-4570-4027-B5A2-51433874BD6F}"/>
                  </a:ext>
                </a:extLst>
              </p:cNvPr>
              <p:cNvSpPr txBox="1"/>
              <p:nvPr/>
            </p:nvSpPr>
            <p:spPr>
              <a:xfrm>
                <a:off x="4716014" y="1639851"/>
                <a:ext cx="3888433" cy="304553"/>
              </a:xfrm>
              <a:prstGeom prst="rect">
                <a:avLst/>
              </a:prstGeom>
              <a:noFill/>
            </p:spPr>
            <p:txBody>
              <a:bodyPr wrap="square" rtlCol="0">
                <a:spAutoFit/>
              </a:bodyPr>
              <a:lstStyle/>
              <a:p>
                <a:pPr algn="l" fontAlgn="auto">
                  <a:lnSpc>
                    <a:spcPct val="100000"/>
                  </a:lnSpc>
                  <a:spcBef>
                    <a:spcPts val="0"/>
                  </a:spcBef>
                  <a:spcAft>
                    <a:spcPts val="0"/>
                  </a:spcAft>
                  <a:buClrTx/>
                </a:pPr>
                <a:r>
                  <a:rPr lang="en-US" altLang="ko-KR" sz="1100" b="1" smtClean="0">
                    <a:latin typeface="Arial"/>
                    <a:ea typeface="Arial Unicode MS"/>
                  </a:rPr>
                  <a:t>IoTs</a:t>
                </a:r>
                <a:endParaRPr lang="ko-KR" altLang="en-US" sz="1100" b="1" dirty="0">
                  <a:latin typeface="Arial"/>
                  <a:ea typeface="Arial Unicode MS"/>
                </a:endParaRPr>
              </a:p>
            </p:txBody>
          </p:sp>
        </p:grpSp>
        <p:sp>
          <p:nvSpPr>
            <p:cNvPr id="24" name="Oval 39">
              <a:extLst>
                <a:ext uri="{FF2B5EF4-FFF2-40B4-BE49-F238E27FC236}">
                  <a16:creationId xmlns="" xmlns:a16="http://schemas.microsoft.com/office/drawing/2014/main" id="{DB85FC1A-BE1B-47D2-BF90-5BCACB05F5A9}"/>
                </a:ext>
              </a:extLst>
            </p:cNvPr>
            <p:cNvSpPr/>
            <p:nvPr/>
          </p:nvSpPr>
          <p:spPr>
            <a:xfrm>
              <a:off x="5889408" y="4649644"/>
              <a:ext cx="549374" cy="549374"/>
            </a:xfrm>
            <a:prstGeom prst="ellipse">
              <a:avLst/>
            </a:prstGeom>
            <a:solidFill>
              <a:srgbClr val="90C221"/>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grpSp>
          <p:nvGrpSpPr>
            <p:cNvPr id="25" name="Group 40">
              <a:extLst>
                <a:ext uri="{FF2B5EF4-FFF2-40B4-BE49-F238E27FC236}">
                  <a16:creationId xmlns="" xmlns:a16="http://schemas.microsoft.com/office/drawing/2014/main" id="{06C8C6DC-DAB1-4B9F-A84E-4E3AC05000AD}"/>
                </a:ext>
              </a:extLst>
            </p:cNvPr>
            <p:cNvGrpSpPr/>
            <p:nvPr/>
          </p:nvGrpSpPr>
          <p:grpSpPr>
            <a:xfrm>
              <a:off x="6598709" y="4566414"/>
              <a:ext cx="4614533" cy="708333"/>
              <a:chOff x="4716014" y="1639851"/>
              <a:chExt cx="3888434" cy="708333"/>
            </a:xfrm>
          </p:grpSpPr>
          <p:sp>
            <p:nvSpPr>
              <p:cNvPr id="26" name="TextBox 25">
                <a:extLst>
                  <a:ext uri="{FF2B5EF4-FFF2-40B4-BE49-F238E27FC236}">
                    <a16:creationId xmlns="" xmlns:a16="http://schemas.microsoft.com/office/drawing/2014/main" id="{0AF8486A-7706-4736-A598-BFE9E867F8CF}"/>
                  </a:ext>
                </a:extLst>
              </p:cNvPr>
              <p:cNvSpPr txBox="1"/>
              <p:nvPr/>
            </p:nvSpPr>
            <p:spPr>
              <a:xfrm>
                <a:off x="4716015" y="1846567"/>
                <a:ext cx="3888433" cy="501617"/>
              </a:xfrm>
              <a:prstGeom prst="rect">
                <a:avLst/>
              </a:prstGeom>
              <a:noFill/>
            </p:spPr>
            <p:txBody>
              <a:bodyPr wrap="square" rtlCol="0">
                <a:spAutoFit/>
              </a:bodyPr>
              <a:lstStyle/>
              <a:p>
                <a:pPr algn="just" fontAlgn="auto">
                  <a:lnSpc>
                    <a:spcPct val="100000"/>
                  </a:lnSpc>
                  <a:spcBef>
                    <a:spcPts val="0"/>
                  </a:spcBef>
                  <a:spcAft>
                    <a:spcPts val="0"/>
                  </a:spcAft>
                  <a:buClrTx/>
                </a:pPr>
                <a:r>
                  <a:rPr lang="en-US" sz="1100">
                    <a:latin typeface="Arial" panose="020B0604020202020204" pitchFamily="34" charset="0"/>
                    <a:cs typeface="Arial" panose="020B0604020202020204" pitchFamily="34" charset="0"/>
                  </a:rPr>
                  <a:t>Sử dụng trí tuệ nhận tạo trong việc tư vấn, phục vụ cung ứng, hỗ trợ KH sử dụng dịch </a:t>
                </a:r>
                <a:r>
                  <a:rPr lang="en-US" sz="1100" smtClean="0">
                    <a:latin typeface="Arial" panose="020B0604020202020204" pitchFamily="34" charset="0"/>
                    <a:cs typeface="Arial" panose="020B0604020202020204" pitchFamily="34" charset="0"/>
                  </a:rPr>
                  <a:t>vụ</a:t>
                </a:r>
                <a:r>
                  <a:rPr lang="en-US" sz="1100" dirty="0" smtClean="0">
                    <a:latin typeface="Arial"/>
                    <a:ea typeface="Arial Unicode MS"/>
                  </a:rPr>
                  <a:t>.</a:t>
                </a:r>
                <a:endParaRPr lang="en-US" sz="1100">
                  <a:latin typeface="Arial" panose="020B0604020202020204" pitchFamily="34" charset="0"/>
                  <a:cs typeface="Arial" panose="020B0604020202020204" pitchFamily="34" charset="0"/>
                </a:endParaRPr>
              </a:p>
            </p:txBody>
          </p:sp>
          <p:sp>
            <p:nvSpPr>
              <p:cNvPr id="27" name="TextBox 26">
                <a:extLst>
                  <a:ext uri="{FF2B5EF4-FFF2-40B4-BE49-F238E27FC236}">
                    <a16:creationId xmlns="" xmlns:a16="http://schemas.microsoft.com/office/drawing/2014/main" id="{FFCD8185-976C-49A5-83F5-EAA69C9EABA9}"/>
                  </a:ext>
                </a:extLst>
              </p:cNvPr>
              <p:cNvSpPr txBox="1"/>
              <p:nvPr/>
            </p:nvSpPr>
            <p:spPr>
              <a:xfrm>
                <a:off x="4716014" y="1639851"/>
                <a:ext cx="3888433" cy="304553"/>
              </a:xfrm>
              <a:prstGeom prst="rect">
                <a:avLst/>
              </a:prstGeom>
              <a:noFill/>
            </p:spPr>
            <p:txBody>
              <a:bodyPr wrap="square" rtlCol="0">
                <a:spAutoFit/>
              </a:bodyPr>
              <a:lstStyle/>
              <a:p>
                <a:pPr algn="l" fontAlgn="auto">
                  <a:lnSpc>
                    <a:spcPct val="100000"/>
                  </a:lnSpc>
                  <a:spcBef>
                    <a:spcPts val="0"/>
                  </a:spcBef>
                  <a:spcAft>
                    <a:spcPts val="0"/>
                  </a:spcAft>
                  <a:buClrTx/>
                </a:pPr>
                <a:r>
                  <a:rPr lang="en-US" altLang="ko-KR" sz="1100" b="1" smtClean="0">
                    <a:latin typeface="Arial"/>
                    <a:ea typeface="Arial Unicode MS"/>
                  </a:rPr>
                  <a:t>AI</a:t>
                </a:r>
                <a:endParaRPr lang="ko-KR" altLang="en-US" sz="1100" b="1" dirty="0">
                  <a:latin typeface="Arial"/>
                  <a:ea typeface="Arial Unicode MS"/>
                </a:endParaRPr>
              </a:p>
            </p:txBody>
          </p:sp>
        </p:grpSp>
        <p:sp>
          <p:nvSpPr>
            <p:cNvPr id="28" name="Oval 43">
              <a:extLst>
                <a:ext uri="{FF2B5EF4-FFF2-40B4-BE49-F238E27FC236}">
                  <a16:creationId xmlns="" xmlns:a16="http://schemas.microsoft.com/office/drawing/2014/main" id="{D5D33B75-3221-469E-B164-D70DBFFCC97F}"/>
                </a:ext>
              </a:extLst>
            </p:cNvPr>
            <p:cNvSpPr/>
            <p:nvPr/>
          </p:nvSpPr>
          <p:spPr>
            <a:xfrm>
              <a:off x="4271386" y="2956345"/>
              <a:ext cx="216024" cy="216024"/>
            </a:xfrm>
            <a:prstGeom prst="ellipse">
              <a:avLst/>
            </a:prstGeom>
            <a:solidFill>
              <a:srgbClr val="0680C3"/>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sp>
          <p:nvSpPr>
            <p:cNvPr id="29" name="Oval 44">
              <a:extLst>
                <a:ext uri="{FF2B5EF4-FFF2-40B4-BE49-F238E27FC236}">
                  <a16:creationId xmlns="" xmlns:a16="http://schemas.microsoft.com/office/drawing/2014/main" id="{CFD70313-AA52-490D-B5A0-9CB4A9E22EF7}"/>
                </a:ext>
              </a:extLst>
            </p:cNvPr>
            <p:cNvSpPr/>
            <p:nvPr/>
          </p:nvSpPr>
          <p:spPr>
            <a:xfrm>
              <a:off x="4504261" y="3874468"/>
              <a:ext cx="216024" cy="216024"/>
            </a:xfrm>
            <a:prstGeom prst="ellipse">
              <a:avLst/>
            </a:prstGeom>
            <a:solidFill>
              <a:srgbClr val="07A39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sp>
          <p:nvSpPr>
            <p:cNvPr id="30" name="Oval 45">
              <a:extLst>
                <a:ext uri="{FF2B5EF4-FFF2-40B4-BE49-F238E27FC236}">
                  <a16:creationId xmlns="" xmlns:a16="http://schemas.microsoft.com/office/drawing/2014/main" id="{0C8BF046-BA87-4345-84B6-B49475065726}"/>
                </a:ext>
              </a:extLst>
            </p:cNvPr>
            <p:cNvSpPr/>
            <p:nvPr/>
          </p:nvSpPr>
          <p:spPr>
            <a:xfrm>
              <a:off x="4250934" y="4792591"/>
              <a:ext cx="216024" cy="216024"/>
            </a:xfrm>
            <a:prstGeom prst="ellipse">
              <a:avLst/>
            </a:prstGeom>
            <a:solidFill>
              <a:srgbClr val="90C221"/>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sp>
          <p:nvSpPr>
            <p:cNvPr id="31" name="Oval 46">
              <a:extLst>
                <a:ext uri="{FF2B5EF4-FFF2-40B4-BE49-F238E27FC236}">
                  <a16:creationId xmlns="" xmlns:a16="http://schemas.microsoft.com/office/drawing/2014/main" id="{8BB1C01F-B8B4-405F-BB0C-AAF313963DEF}"/>
                </a:ext>
              </a:extLst>
            </p:cNvPr>
            <p:cNvSpPr/>
            <p:nvPr/>
          </p:nvSpPr>
          <p:spPr>
            <a:xfrm>
              <a:off x="3242330" y="5710714"/>
              <a:ext cx="216024" cy="216024"/>
            </a:xfrm>
            <a:prstGeom prst="ellipse">
              <a:avLst/>
            </a:prstGeom>
            <a:solidFill>
              <a:srgbClr val="FBA200"/>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effectLst/>
                <a:uLnTx/>
                <a:uFillTx/>
                <a:latin typeface="Arial"/>
                <a:ea typeface="Arial Unicode MS"/>
                <a:cs typeface="+mn-cs"/>
              </a:endParaRPr>
            </a:p>
          </p:txBody>
        </p:sp>
        <p:cxnSp>
          <p:nvCxnSpPr>
            <p:cNvPr id="32" name="Straight Connector 47">
              <a:extLst>
                <a:ext uri="{FF2B5EF4-FFF2-40B4-BE49-F238E27FC236}">
                  <a16:creationId xmlns="" xmlns:a16="http://schemas.microsoft.com/office/drawing/2014/main" id="{032E64AF-F4B8-4FF2-BDEA-059647B17F52}"/>
                </a:ext>
              </a:extLst>
            </p:cNvPr>
            <p:cNvCxnSpPr/>
            <p:nvPr/>
          </p:nvCxnSpPr>
          <p:spPr>
            <a:xfrm>
              <a:off x="3773842" y="2146234"/>
              <a:ext cx="1080000" cy="0"/>
            </a:xfrm>
            <a:prstGeom prst="line">
              <a:avLst/>
            </a:prstGeom>
            <a:noFill/>
            <a:ln w="19050" cap="flat" cmpd="sng" algn="ctr">
              <a:solidFill>
                <a:sysClr val="window" lastClr="FFFFFF">
                  <a:lumMod val="75000"/>
                </a:sysClr>
              </a:solidFill>
              <a:prstDash val="solid"/>
              <a:miter lim="800000"/>
              <a:headEnd type="oval"/>
              <a:tailEnd type="oval"/>
            </a:ln>
            <a:effectLst/>
          </p:spPr>
        </p:cxnSp>
        <p:cxnSp>
          <p:nvCxnSpPr>
            <p:cNvPr id="33" name="Straight Connector 52">
              <a:extLst>
                <a:ext uri="{FF2B5EF4-FFF2-40B4-BE49-F238E27FC236}">
                  <a16:creationId xmlns="" xmlns:a16="http://schemas.microsoft.com/office/drawing/2014/main" id="{69D035DE-05B6-4A8C-8239-D389D6BBE21D}"/>
                </a:ext>
              </a:extLst>
            </p:cNvPr>
            <p:cNvCxnSpPr/>
            <p:nvPr/>
          </p:nvCxnSpPr>
          <p:spPr>
            <a:xfrm>
              <a:off x="4636218" y="3064357"/>
              <a:ext cx="1080000" cy="0"/>
            </a:xfrm>
            <a:prstGeom prst="line">
              <a:avLst/>
            </a:prstGeom>
            <a:noFill/>
            <a:ln w="19050" cap="flat" cmpd="sng" algn="ctr">
              <a:solidFill>
                <a:sysClr val="window" lastClr="FFFFFF">
                  <a:lumMod val="75000"/>
                </a:sysClr>
              </a:solidFill>
              <a:prstDash val="solid"/>
              <a:miter lim="800000"/>
              <a:headEnd type="oval"/>
              <a:tailEnd type="oval"/>
            </a:ln>
            <a:effectLst/>
          </p:spPr>
        </p:cxnSp>
        <p:cxnSp>
          <p:nvCxnSpPr>
            <p:cNvPr id="34" name="Straight Connector 53">
              <a:extLst>
                <a:ext uri="{FF2B5EF4-FFF2-40B4-BE49-F238E27FC236}">
                  <a16:creationId xmlns="" xmlns:a16="http://schemas.microsoft.com/office/drawing/2014/main" id="{EC81314A-265F-428F-9128-D4467B97C282}"/>
                </a:ext>
              </a:extLst>
            </p:cNvPr>
            <p:cNvCxnSpPr/>
            <p:nvPr/>
          </p:nvCxnSpPr>
          <p:spPr>
            <a:xfrm>
              <a:off x="4877621" y="3982480"/>
              <a:ext cx="1080000" cy="0"/>
            </a:xfrm>
            <a:prstGeom prst="line">
              <a:avLst/>
            </a:prstGeom>
            <a:noFill/>
            <a:ln w="19050" cap="flat" cmpd="sng" algn="ctr">
              <a:solidFill>
                <a:sysClr val="window" lastClr="FFFFFF">
                  <a:lumMod val="75000"/>
                </a:sysClr>
              </a:solidFill>
              <a:prstDash val="solid"/>
              <a:miter lim="800000"/>
              <a:headEnd type="oval"/>
              <a:tailEnd type="oval"/>
            </a:ln>
            <a:effectLst/>
          </p:spPr>
        </p:cxnSp>
        <p:cxnSp>
          <p:nvCxnSpPr>
            <p:cNvPr id="35" name="Straight Connector 54">
              <a:extLst>
                <a:ext uri="{FF2B5EF4-FFF2-40B4-BE49-F238E27FC236}">
                  <a16:creationId xmlns="" xmlns:a16="http://schemas.microsoft.com/office/drawing/2014/main" id="{6DDE4A60-F3B0-4935-9DD0-79A71DFBB56C}"/>
                </a:ext>
              </a:extLst>
            </p:cNvPr>
            <p:cNvCxnSpPr/>
            <p:nvPr/>
          </p:nvCxnSpPr>
          <p:spPr>
            <a:xfrm>
              <a:off x="4638183" y="4900603"/>
              <a:ext cx="1080000" cy="0"/>
            </a:xfrm>
            <a:prstGeom prst="line">
              <a:avLst/>
            </a:prstGeom>
            <a:noFill/>
            <a:ln w="19050" cap="flat" cmpd="sng" algn="ctr">
              <a:solidFill>
                <a:sysClr val="window" lastClr="FFFFFF">
                  <a:lumMod val="75000"/>
                </a:sysClr>
              </a:solidFill>
              <a:prstDash val="solid"/>
              <a:miter lim="800000"/>
              <a:headEnd type="oval"/>
              <a:tailEnd type="oval"/>
            </a:ln>
            <a:effectLst/>
          </p:spPr>
        </p:cxnSp>
        <p:cxnSp>
          <p:nvCxnSpPr>
            <p:cNvPr id="36" name="Straight Connector 55">
              <a:extLst>
                <a:ext uri="{FF2B5EF4-FFF2-40B4-BE49-F238E27FC236}">
                  <a16:creationId xmlns="" xmlns:a16="http://schemas.microsoft.com/office/drawing/2014/main" id="{FD958626-C44B-40BB-8FE9-519546CE8E32}"/>
                </a:ext>
              </a:extLst>
            </p:cNvPr>
            <p:cNvCxnSpPr/>
            <p:nvPr/>
          </p:nvCxnSpPr>
          <p:spPr>
            <a:xfrm>
              <a:off x="3711928" y="5818726"/>
              <a:ext cx="1080000" cy="0"/>
            </a:xfrm>
            <a:prstGeom prst="line">
              <a:avLst/>
            </a:prstGeom>
            <a:noFill/>
            <a:ln w="19050" cap="flat" cmpd="sng" algn="ctr">
              <a:solidFill>
                <a:sysClr val="window" lastClr="FFFFFF">
                  <a:lumMod val="75000"/>
                </a:sysClr>
              </a:solidFill>
              <a:prstDash val="solid"/>
              <a:miter lim="800000"/>
              <a:headEnd type="oval"/>
              <a:tailEnd type="oval"/>
            </a:ln>
            <a:effectLst/>
          </p:spPr>
        </p:cxnSp>
        <p:sp>
          <p:nvSpPr>
            <p:cNvPr id="37" name="Parallelogram 30">
              <a:extLst>
                <a:ext uri="{FF2B5EF4-FFF2-40B4-BE49-F238E27FC236}">
                  <a16:creationId xmlns="" xmlns:a16="http://schemas.microsoft.com/office/drawing/2014/main" id="{641FF3A1-F7F3-4066-B383-5C7F79A5638C}"/>
                </a:ext>
              </a:extLst>
            </p:cNvPr>
            <p:cNvSpPr/>
            <p:nvPr/>
          </p:nvSpPr>
          <p:spPr>
            <a:xfrm flipH="1">
              <a:off x="5186914" y="5697920"/>
              <a:ext cx="292659" cy="293383"/>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100" b="0" i="0" u="none" strike="noStrike" kern="1200" cap="none" spc="0" normalizeH="0" baseline="0" noProof="0" dirty="0">
                <a:ln>
                  <a:noFill/>
                </a:ln>
                <a:solidFill>
                  <a:schemeClr val="tx1"/>
                </a:solidFill>
                <a:effectLst/>
                <a:uLnTx/>
                <a:uFillTx/>
                <a:latin typeface="Arial"/>
                <a:ea typeface="Arial Unicode MS"/>
                <a:cs typeface="+mn-cs"/>
              </a:endParaRPr>
            </a:p>
          </p:txBody>
        </p:sp>
        <p:sp>
          <p:nvSpPr>
            <p:cNvPr id="39" name="Oval 7">
              <a:extLst>
                <a:ext uri="{FF2B5EF4-FFF2-40B4-BE49-F238E27FC236}">
                  <a16:creationId xmlns="" xmlns:a16="http://schemas.microsoft.com/office/drawing/2014/main" id="{F9B7FFAF-3A8A-4878-B548-001D7E7E7F51}"/>
                </a:ext>
              </a:extLst>
            </p:cNvPr>
            <p:cNvSpPr/>
            <p:nvPr/>
          </p:nvSpPr>
          <p:spPr>
            <a:xfrm>
              <a:off x="5999795" y="2934388"/>
              <a:ext cx="300641" cy="300641"/>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100" b="0" i="0" u="none" strike="noStrike" kern="1200" cap="none" spc="0" normalizeH="0" baseline="0" noProof="0" dirty="0">
                <a:ln>
                  <a:noFill/>
                </a:ln>
                <a:solidFill>
                  <a:schemeClr val="tx1"/>
                </a:solidFill>
                <a:effectLst/>
                <a:uLnTx/>
                <a:uFillTx/>
                <a:latin typeface="Arial"/>
                <a:ea typeface="Arial Unicode MS"/>
                <a:cs typeface="+mn-cs"/>
              </a:endParaRPr>
            </a:p>
          </p:txBody>
        </p:sp>
        <p:sp>
          <p:nvSpPr>
            <p:cNvPr id="40" name="Rounded Rectangle 25">
              <a:extLst>
                <a:ext uri="{FF2B5EF4-FFF2-40B4-BE49-F238E27FC236}">
                  <a16:creationId xmlns="" xmlns:a16="http://schemas.microsoft.com/office/drawing/2014/main" id="{C1E05FA8-A97E-4B28-A543-18F7C7444117}"/>
                </a:ext>
              </a:extLst>
            </p:cNvPr>
            <p:cNvSpPr/>
            <p:nvPr/>
          </p:nvSpPr>
          <p:spPr>
            <a:xfrm>
              <a:off x="5985024" y="4789455"/>
              <a:ext cx="342991" cy="251358"/>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100" b="0" i="0" u="none" strike="noStrike" kern="1200" cap="none" spc="0" normalizeH="0" baseline="0" noProof="0" dirty="0">
                <a:ln>
                  <a:noFill/>
                </a:ln>
                <a:solidFill>
                  <a:schemeClr val="tx1"/>
                </a:solidFill>
                <a:effectLst/>
                <a:uLnTx/>
                <a:uFillTx/>
                <a:latin typeface="Arial"/>
                <a:ea typeface="Arial Unicode MS"/>
                <a:cs typeface="+mn-cs"/>
              </a:endParaRPr>
            </a:p>
          </p:txBody>
        </p:sp>
      </p:grpSp>
      <p:sp>
        <p:nvSpPr>
          <p:cNvPr id="43" name="Title 1"/>
          <p:cNvSpPr txBox="1">
            <a:spLocks/>
          </p:cNvSpPr>
          <p:nvPr/>
        </p:nvSpPr>
        <p:spPr>
          <a:xfrm>
            <a:off x="0" y="237565"/>
            <a:ext cx="9144000" cy="350865"/>
          </a:xfrm>
          <a:prstGeom prst="rect">
            <a:avLst/>
          </a:prstGeom>
        </p:spPr>
        <p:txBody>
          <a:bodyPr/>
          <a:lstStyle>
            <a:lvl1pPr algn="l" defTabSz="728663" rtl="0" fontAlgn="base">
              <a:lnSpc>
                <a:spcPct val="95000"/>
              </a:lnSpc>
              <a:spcBef>
                <a:spcPct val="0"/>
              </a:spcBef>
              <a:spcAft>
                <a:spcPct val="0"/>
              </a:spcAft>
              <a:defRPr lang="en-GB" sz="2400" b="1" kern="1200" dirty="0" smtClean="0">
                <a:solidFill>
                  <a:schemeClr val="accent1"/>
                </a:solidFill>
                <a:latin typeface="Calibri" panose="020F0502020204030204" pitchFamily="34" charset="0"/>
                <a:ea typeface="+mn-ea"/>
                <a:cs typeface="+mn-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a:lstStyle>
          <a:p>
            <a:pPr algn="ctr">
              <a:buClrTx/>
            </a:pPr>
            <a:r>
              <a:rPr lang="en-US" altLang="ko-KR" dirty="0" err="1" smtClean="0">
                <a:solidFill>
                  <a:srgbClr val="006537"/>
                </a:solidFill>
                <a:latin typeface="Arial" panose="020B0604020202020204" pitchFamily="34" charset="0"/>
              </a:rPr>
              <a:t>Ứng</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dụng</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công</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nghệ</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mới</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trong</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lĩnh</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vực</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ngân</a:t>
            </a:r>
            <a:r>
              <a:rPr lang="en-US" altLang="ko-KR" dirty="0" smtClean="0">
                <a:solidFill>
                  <a:srgbClr val="006537"/>
                </a:solidFill>
                <a:latin typeface="Arial" panose="020B0604020202020204" pitchFamily="34" charset="0"/>
              </a:rPr>
              <a:t> </a:t>
            </a:r>
            <a:r>
              <a:rPr lang="en-US" altLang="ko-KR" dirty="0" err="1" smtClean="0">
                <a:solidFill>
                  <a:srgbClr val="006537"/>
                </a:solidFill>
                <a:latin typeface="Arial" panose="020B0604020202020204" pitchFamily="34" charset="0"/>
              </a:rPr>
              <a:t>hàng</a:t>
            </a:r>
            <a:endParaRPr lang="ko-KR" altLang="en-US" dirty="0">
              <a:solidFill>
                <a:srgbClr val="006537"/>
              </a:solidFill>
              <a:latin typeface="Arial" panose="020B0604020202020204" pitchFamily="34" charset="0"/>
            </a:endParaRPr>
          </a:p>
        </p:txBody>
      </p:sp>
      <p:sp>
        <p:nvSpPr>
          <p:cNvPr id="44" name="Rectangle 23"/>
          <p:cNvSpPr/>
          <p:nvPr/>
        </p:nvSpPr>
        <p:spPr>
          <a:xfrm>
            <a:off x="4642270" y="2796150"/>
            <a:ext cx="283732" cy="166898"/>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dirty="0">
              <a:latin typeface="Arial" panose="020B0604020202020204" pitchFamily="34" charset="0"/>
              <a:cs typeface="Arial" panose="020B0604020202020204" pitchFamily="34" charset="0"/>
            </a:endParaRPr>
          </a:p>
        </p:txBody>
      </p:sp>
      <p:sp>
        <p:nvSpPr>
          <p:cNvPr id="46" name="Rectangle 16">
            <a:extLst>
              <a:ext uri="{FF2B5EF4-FFF2-40B4-BE49-F238E27FC236}">
                <a16:creationId xmlns="" xmlns:a16="http://schemas.microsoft.com/office/drawing/2014/main" id="{C5129AB3-FF6C-4C43-AD8C-887F712A1D5A}"/>
              </a:ext>
            </a:extLst>
          </p:cNvPr>
          <p:cNvSpPr/>
          <p:nvPr/>
        </p:nvSpPr>
        <p:spPr>
          <a:xfrm rot="2700000">
            <a:off x="3884914" y="1138486"/>
            <a:ext cx="173862" cy="311702"/>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4231891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34664"/>
          </a:xfrm>
          <a:prstGeom prst="rect">
            <a:avLst/>
          </a:prstGeom>
        </p:spPr>
      </p:pic>
      <p:sp>
        <p:nvSpPr>
          <p:cNvPr id="44" name="TextBox 43"/>
          <p:cNvSpPr txBox="1"/>
          <p:nvPr/>
        </p:nvSpPr>
        <p:spPr>
          <a:xfrm>
            <a:off x="344384" y="309873"/>
            <a:ext cx="6729516" cy="1015663"/>
          </a:xfrm>
          <a:prstGeom prst="rect">
            <a:avLst/>
          </a:prstGeom>
          <a:noFill/>
        </p:spPr>
        <p:txBody>
          <a:bodyPr wrap="square" rtlCol="0">
            <a:spAutoFit/>
          </a:bodyPr>
          <a:lstStyle/>
          <a:p>
            <a:pPr algn="l" fontAlgn="auto">
              <a:lnSpc>
                <a:spcPct val="150000"/>
              </a:lnSpc>
              <a:spcBef>
                <a:spcPts val="0"/>
              </a:spcBef>
              <a:spcAft>
                <a:spcPts val="0"/>
              </a:spcAft>
              <a:buClrTx/>
            </a:pPr>
            <a:r>
              <a:rPr lang="en-US" sz="2000" b="1" dirty="0" err="1" smtClean="0">
                <a:solidFill>
                  <a:srgbClr val="006537"/>
                </a:solidFill>
                <a:latin typeface="Arial" panose="020B0604020202020204" pitchFamily="34" charset="0"/>
              </a:rPr>
              <a:t>Giải</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pháp</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tài</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chính</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dựa</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trên</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nền</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tảng</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công</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nghệ</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số</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và</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hướng</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đi</a:t>
            </a:r>
            <a:r>
              <a:rPr lang="en-US" sz="2000" b="1" dirty="0" smtClean="0">
                <a:solidFill>
                  <a:srgbClr val="006537"/>
                </a:solidFill>
                <a:latin typeface="Arial" panose="020B0604020202020204" pitchFamily="34" charset="0"/>
              </a:rPr>
              <a:t> </a:t>
            </a:r>
            <a:r>
              <a:rPr lang="en-US" sz="2000" b="1" dirty="0" err="1" smtClean="0">
                <a:solidFill>
                  <a:srgbClr val="006537"/>
                </a:solidFill>
                <a:latin typeface="Arial" panose="020B0604020202020204" pitchFamily="34" charset="0"/>
              </a:rPr>
              <a:t>của</a:t>
            </a:r>
            <a:r>
              <a:rPr lang="en-US" sz="2000" b="1" dirty="0" smtClean="0">
                <a:solidFill>
                  <a:srgbClr val="006537"/>
                </a:solidFill>
                <a:latin typeface="Arial" panose="020B0604020202020204" pitchFamily="34" charset="0"/>
              </a:rPr>
              <a:t> VIETCOMBANK</a:t>
            </a:r>
            <a:endParaRPr lang="en-US" sz="2000" b="1" dirty="0">
              <a:solidFill>
                <a:srgbClr val="006537"/>
              </a:solidFill>
              <a:latin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875" y="400049"/>
            <a:ext cx="4186582" cy="4186582"/>
          </a:xfrm>
          <a:prstGeom prst="rect">
            <a:avLst/>
          </a:prstGeom>
        </p:spPr>
      </p:pic>
    </p:spTree>
    <p:extLst>
      <p:ext uri="{BB962C8B-B14F-4D97-AF65-F5344CB8AC3E}">
        <p14:creationId xmlns:p14="http://schemas.microsoft.com/office/powerpoint/2010/main" val="2967001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p:cNvSpPr>
            <a:spLocks noGrp="1"/>
          </p:cNvSpPr>
          <p:nvPr>
            <p:ph type="body" sz="quarter" idx="10"/>
          </p:nvPr>
        </p:nvSpPr>
        <p:spPr>
          <a:xfrm>
            <a:off x="242647" y="215442"/>
            <a:ext cx="8679898" cy="543185"/>
          </a:xfrm>
        </p:spPr>
        <p:txBody>
          <a:bodyPr>
            <a:normAutofit/>
          </a:bodyPr>
          <a:lstStyle/>
          <a:p>
            <a:r>
              <a:rPr lang="en-US" dirty="0" err="1" smtClean="0">
                <a:latin typeface="Arial" pitchFamily="34" charset="0"/>
              </a:rPr>
              <a:t>Chiến</a:t>
            </a:r>
            <a:r>
              <a:rPr lang="en-US" dirty="0" smtClean="0">
                <a:latin typeface="Arial" pitchFamily="34" charset="0"/>
              </a:rPr>
              <a:t> </a:t>
            </a:r>
            <a:r>
              <a:rPr lang="en-US" dirty="0" err="1" smtClean="0">
                <a:latin typeface="Arial" pitchFamily="34" charset="0"/>
              </a:rPr>
              <a:t>lược</a:t>
            </a:r>
            <a:r>
              <a:rPr lang="en-US" dirty="0" smtClean="0">
                <a:latin typeface="Arial" pitchFamily="34" charset="0"/>
              </a:rPr>
              <a:t> </a:t>
            </a:r>
            <a:r>
              <a:rPr lang="en-US" dirty="0" err="1" smtClean="0">
                <a:latin typeface="Arial" pitchFamily="34" charset="0"/>
              </a:rPr>
              <a:t>cung</a:t>
            </a:r>
            <a:r>
              <a:rPr lang="en-US" dirty="0" smtClean="0">
                <a:latin typeface="Arial" pitchFamily="34" charset="0"/>
              </a:rPr>
              <a:t> </a:t>
            </a:r>
            <a:r>
              <a:rPr lang="en-US" dirty="0" err="1" smtClean="0">
                <a:latin typeface="Arial" pitchFamily="34" charset="0"/>
              </a:rPr>
              <a:t>ứng</a:t>
            </a:r>
            <a:r>
              <a:rPr lang="en-US" dirty="0" smtClean="0">
                <a:latin typeface="Arial" pitchFamily="34" charset="0"/>
              </a:rPr>
              <a:t> </a:t>
            </a:r>
            <a:r>
              <a:rPr lang="en-US" dirty="0" err="1" smtClean="0">
                <a:latin typeface="Arial" pitchFamily="34" charset="0"/>
              </a:rPr>
              <a:t>dịch</a:t>
            </a:r>
            <a:r>
              <a:rPr lang="en-US" dirty="0" smtClean="0">
                <a:latin typeface="Arial" pitchFamily="34" charset="0"/>
              </a:rPr>
              <a:t> </a:t>
            </a:r>
            <a:r>
              <a:rPr lang="en-US" dirty="0" err="1" smtClean="0">
                <a:latin typeface="Arial" pitchFamily="34" charset="0"/>
              </a:rPr>
              <a:t>vụ</a:t>
            </a:r>
            <a:endParaRPr lang="en-US" dirty="0">
              <a:latin typeface="Arial" pitchFamily="34" charset="0"/>
            </a:endParaRPr>
          </a:p>
        </p:txBody>
      </p:sp>
      <p:grpSp>
        <p:nvGrpSpPr>
          <p:cNvPr id="11" name="Group 10"/>
          <p:cNvGrpSpPr/>
          <p:nvPr/>
        </p:nvGrpSpPr>
        <p:grpSpPr>
          <a:xfrm>
            <a:off x="690903" y="1014451"/>
            <a:ext cx="7769784" cy="2509799"/>
            <a:chOff x="690903" y="1014451"/>
            <a:chExt cx="7769784" cy="3173480"/>
          </a:xfrm>
        </p:grpSpPr>
        <p:sp>
          <p:nvSpPr>
            <p:cNvPr id="12" name="Freeform 3">
              <a:extLst>
                <a:ext uri="{FF2B5EF4-FFF2-40B4-BE49-F238E27FC236}">
                  <a16:creationId xmlns="" xmlns:a16="http://schemas.microsoft.com/office/drawing/2014/main" id="{886EA203-F418-412C-94C7-C4379C6410FC}"/>
                </a:ext>
              </a:extLst>
            </p:cNvPr>
            <p:cNvSpPr/>
            <p:nvPr/>
          </p:nvSpPr>
          <p:spPr>
            <a:xfrm>
              <a:off x="690903" y="1014453"/>
              <a:ext cx="4846953" cy="3162524"/>
            </a:xfrm>
            <a:custGeom>
              <a:avLst/>
              <a:gdLst>
                <a:gd name="connsiteX0" fmla="*/ 0 w 4724400"/>
                <a:gd name="connsiteY0" fmla="*/ 3000375 h 3000375"/>
                <a:gd name="connsiteX1" fmla="*/ 28575 w 4724400"/>
                <a:gd name="connsiteY1" fmla="*/ 0 h 3000375"/>
                <a:gd name="connsiteX2" fmla="*/ 4724400 w 4724400"/>
                <a:gd name="connsiteY2" fmla="*/ 19050 h 3000375"/>
                <a:gd name="connsiteX3" fmla="*/ 2838450 w 4724400"/>
                <a:gd name="connsiteY3" fmla="*/ 1514475 h 3000375"/>
                <a:gd name="connsiteX0" fmla="*/ 0 w 4714875"/>
                <a:gd name="connsiteY0" fmla="*/ 3028950 h 3028950"/>
                <a:gd name="connsiteX1" fmla="*/ 28575 w 4714875"/>
                <a:gd name="connsiteY1" fmla="*/ 28575 h 3028950"/>
                <a:gd name="connsiteX2" fmla="*/ 4714875 w 4714875"/>
                <a:gd name="connsiteY2" fmla="*/ 0 h 3028950"/>
                <a:gd name="connsiteX3" fmla="*/ 2838450 w 4714875"/>
                <a:gd name="connsiteY3" fmla="*/ 1543050 h 3028950"/>
                <a:gd name="connsiteX0" fmla="*/ 0 w 4714875"/>
                <a:gd name="connsiteY0" fmla="*/ 3028950 h 3028950"/>
                <a:gd name="connsiteX1" fmla="*/ 0 w 4714875"/>
                <a:gd name="connsiteY1" fmla="*/ 28575 h 3028950"/>
                <a:gd name="connsiteX2" fmla="*/ 4714875 w 4714875"/>
                <a:gd name="connsiteY2" fmla="*/ 0 h 3028950"/>
                <a:gd name="connsiteX3" fmla="*/ 2838450 w 4714875"/>
                <a:gd name="connsiteY3" fmla="*/ 1543050 h 3028950"/>
                <a:gd name="connsiteX0" fmla="*/ 0 w 4723502"/>
                <a:gd name="connsiteY0" fmla="*/ 4202142 h 4202142"/>
                <a:gd name="connsiteX1" fmla="*/ 8627 w 4723502"/>
                <a:gd name="connsiteY1" fmla="*/ 28575 h 4202142"/>
                <a:gd name="connsiteX2" fmla="*/ 4723502 w 4723502"/>
                <a:gd name="connsiteY2" fmla="*/ 0 h 4202142"/>
                <a:gd name="connsiteX3" fmla="*/ 2847077 w 4723502"/>
                <a:gd name="connsiteY3" fmla="*/ 1543050 h 4202142"/>
                <a:gd name="connsiteX0" fmla="*/ 0 w 4723502"/>
                <a:gd name="connsiteY0" fmla="*/ 4202142 h 4202142"/>
                <a:gd name="connsiteX1" fmla="*/ 8627 w 4723502"/>
                <a:gd name="connsiteY1" fmla="*/ 28575 h 4202142"/>
                <a:gd name="connsiteX2" fmla="*/ 4723502 w 4723502"/>
                <a:gd name="connsiteY2" fmla="*/ 0 h 4202142"/>
                <a:gd name="connsiteX3" fmla="*/ 2890209 w 4723502"/>
                <a:gd name="connsiteY3" fmla="*/ 1913986 h 4202142"/>
                <a:gd name="connsiteX0" fmla="*/ 0 w 4723502"/>
                <a:gd name="connsiteY0" fmla="*/ 4202142 h 4208612"/>
                <a:gd name="connsiteX1" fmla="*/ 8627 w 4723502"/>
                <a:gd name="connsiteY1" fmla="*/ 28575 h 4208612"/>
                <a:gd name="connsiteX2" fmla="*/ 4723502 w 4723502"/>
                <a:gd name="connsiteY2" fmla="*/ 0 h 4208612"/>
                <a:gd name="connsiteX3" fmla="*/ 8986 w 4723502"/>
                <a:gd name="connsiteY3" fmla="*/ 4208612 h 4208612"/>
                <a:gd name="connsiteX0" fmla="*/ 0 w 4723502"/>
                <a:gd name="connsiteY0" fmla="*/ 4202142 h 4202142"/>
                <a:gd name="connsiteX1" fmla="*/ 8627 w 4723502"/>
                <a:gd name="connsiteY1" fmla="*/ 28575 h 4202142"/>
                <a:gd name="connsiteX2" fmla="*/ 4723502 w 4723502"/>
                <a:gd name="connsiteY2" fmla="*/ 0 h 4202142"/>
                <a:gd name="connsiteX3" fmla="*/ 2381250 w 4723502"/>
                <a:gd name="connsiteY3" fmla="*/ 2086514 h 4202142"/>
              </a:gdLst>
              <a:ahLst/>
              <a:cxnLst>
                <a:cxn ang="0">
                  <a:pos x="connsiteX0" y="connsiteY0"/>
                </a:cxn>
                <a:cxn ang="0">
                  <a:pos x="connsiteX1" y="connsiteY1"/>
                </a:cxn>
                <a:cxn ang="0">
                  <a:pos x="connsiteX2" y="connsiteY2"/>
                </a:cxn>
                <a:cxn ang="0">
                  <a:pos x="connsiteX3" y="connsiteY3"/>
                </a:cxn>
              </a:cxnLst>
              <a:rect l="l" t="t" r="r" b="b"/>
              <a:pathLst>
                <a:path w="4723502" h="4202142">
                  <a:moveTo>
                    <a:pt x="0" y="4202142"/>
                  </a:moveTo>
                  <a:cubicBezTo>
                    <a:pt x="2876" y="2810953"/>
                    <a:pt x="5751" y="1419764"/>
                    <a:pt x="8627" y="28575"/>
                  </a:cubicBezTo>
                  <a:lnTo>
                    <a:pt x="4723502" y="0"/>
                  </a:lnTo>
                  <a:lnTo>
                    <a:pt x="2381250" y="2086514"/>
                  </a:lnTo>
                </a:path>
              </a:pathLst>
            </a:custGeom>
            <a:ln w="508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ko-KR" altLang="en-US" sz="2000">
                <a:latin typeface="Arial" pitchFamily="34" charset="0"/>
                <a:cs typeface="Arial" pitchFamily="34" charset="0"/>
              </a:endParaRPr>
            </a:p>
          </p:txBody>
        </p:sp>
        <p:sp>
          <p:nvSpPr>
            <p:cNvPr id="13" name="Isosceles Triangle 12">
              <a:extLst>
                <a:ext uri="{FF2B5EF4-FFF2-40B4-BE49-F238E27FC236}">
                  <a16:creationId xmlns="" xmlns:a16="http://schemas.microsoft.com/office/drawing/2014/main" id="{B22573C3-5E9C-4247-9F2A-F404699CAF47}"/>
                </a:ext>
              </a:extLst>
            </p:cNvPr>
            <p:cNvSpPr/>
            <p:nvPr/>
          </p:nvSpPr>
          <p:spPr>
            <a:xfrm rot="14109534">
              <a:off x="2967290" y="2542160"/>
              <a:ext cx="215529" cy="185159"/>
            </a:xfrm>
            <a:prstGeom prst="triangl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latin typeface="Arial" pitchFamily="34" charset="0"/>
                <a:cs typeface="Arial" pitchFamily="34" charset="0"/>
              </a:endParaRPr>
            </a:p>
          </p:txBody>
        </p:sp>
        <p:sp>
          <p:nvSpPr>
            <p:cNvPr id="14" name="Freeform 6">
              <a:extLst>
                <a:ext uri="{FF2B5EF4-FFF2-40B4-BE49-F238E27FC236}">
                  <a16:creationId xmlns="" xmlns:a16="http://schemas.microsoft.com/office/drawing/2014/main" id="{64D3542B-BC3E-4F11-91BF-8F3561E99CF9}"/>
                </a:ext>
              </a:extLst>
            </p:cNvPr>
            <p:cNvSpPr/>
            <p:nvPr/>
          </p:nvSpPr>
          <p:spPr>
            <a:xfrm rot="10800000">
              <a:off x="3507511" y="1014451"/>
              <a:ext cx="4953176" cy="3173480"/>
            </a:xfrm>
            <a:custGeom>
              <a:avLst/>
              <a:gdLst>
                <a:gd name="connsiteX0" fmla="*/ 0 w 4724400"/>
                <a:gd name="connsiteY0" fmla="*/ 3000375 h 3000375"/>
                <a:gd name="connsiteX1" fmla="*/ 28575 w 4724400"/>
                <a:gd name="connsiteY1" fmla="*/ 0 h 3000375"/>
                <a:gd name="connsiteX2" fmla="*/ 4724400 w 4724400"/>
                <a:gd name="connsiteY2" fmla="*/ 19050 h 3000375"/>
                <a:gd name="connsiteX3" fmla="*/ 2838450 w 4724400"/>
                <a:gd name="connsiteY3" fmla="*/ 1514475 h 3000375"/>
                <a:gd name="connsiteX0" fmla="*/ 0 w 4714875"/>
                <a:gd name="connsiteY0" fmla="*/ 3028950 h 3028950"/>
                <a:gd name="connsiteX1" fmla="*/ 28575 w 4714875"/>
                <a:gd name="connsiteY1" fmla="*/ 28575 h 3028950"/>
                <a:gd name="connsiteX2" fmla="*/ 4714875 w 4714875"/>
                <a:gd name="connsiteY2" fmla="*/ 0 h 3028950"/>
                <a:gd name="connsiteX3" fmla="*/ 2838450 w 4714875"/>
                <a:gd name="connsiteY3" fmla="*/ 1543050 h 3028950"/>
                <a:gd name="connsiteX0" fmla="*/ 0 w 4714875"/>
                <a:gd name="connsiteY0" fmla="*/ 3028950 h 3028950"/>
                <a:gd name="connsiteX1" fmla="*/ 0 w 4714875"/>
                <a:gd name="connsiteY1" fmla="*/ 28575 h 3028950"/>
                <a:gd name="connsiteX2" fmla="*/ 4714875 w 4714875"/>
                <a:gd name="connsiteY2" fmla="*/ 0 h 3028950"/>
                <a:gd name="connsiteX3" fmla="*/ 2838450 w 4714875"/>
                <a:gd name="connsiteY3" fmla="*/ 1543050 h 3028950"/>
                <a:gd name="connsiteX0" fmla="*/ 60385 w 4775260"/>
                <a:gd name="connsiteY0" fmla="*/ 4216700 h 4216700"/>
                <a:gd name="connsiteX1" fmla="*/ 0 w 4775260"/>
                <a:gd name="connsiteY1" fmla="*/ 0 h 4216700"/>
                <a:gd name="connsiteX2" fmla="*/ 4775260 w 4775260"/>
                <a:gd name="connsiteY2" fmla="*/ 1187750 h 4216700"/>
                <a:gd name="connsiteX3" fmla="*/ 2898835 w 4775260"/>
                <a:gd name="connsiteY3" fmla="*/ 2730800 h 4216700"/>
                <a:gd name="connsiteX0" fmla="*/ 0 w 4775260"/>
                <a:gd name="connsiteY0" fmla="*/ 4216700 h 4216700"/>
                <a:gd name="connsiteX1" fmla="*/ 0 w 4775260"/>
                <a:gd name="connsiteY1" fmla="*/ 0 h 4216700"/>
                <a:gd name="connsiteX2" fmla="*/ 4775260 w 4775260"/>
                <a:gd name="connsiteY2" fmla="*/ 1187750 h 4216700"/>
                <a:gd name="connsiteX3" fmla="*/ 2898835 w 4775260"/>
                <a:gd name="connsiteY3" fmla="*/ 2730800 h 4216700"/>
                <a:gd name="connsiteX0" fmla="*/ 0 w 4827019"/>
                <a:gd name="connsiteY0" fmla="*/ 4216700 h 4216700"/>
                <a:gd name="connsiteX1" fmla="*/ 0 w 4827019"/>
                <a:gd name="connsiteY1" fmla="*/ 0 h 4216700"/>
                <a:gd name="connsiteX2" fmla="*/ 4827019 w 4827019"/>
                <a:gd name="connsiteY2" fmla="*/ 31811 h 4216700"/>
                <a:gd name="connsiteX3" fmla="*/ 2898835 w 4827019"/>
                <a:gd name="connsiteY3" fmla="*/ 2730800 h 4216700"/>
                <a:gd name="connsiteX0" fmla="*/ 0 w 4827019"/>
                <a:gd name="connsiteY0" fmla="*/ 4216700 h 4216700"/>
                <a:gd name="connsiteX1" fmla="*/ 0 w 4827019"/>
                <a:gd name="connsiteY1" fmla="*/ 0 h 4216700"/>
                <a:gd name="connsiteX2" fmla="*/ 4827019 w 4827019"/>
                <a:gd name="connsiteY2" fmla="*/ 31811 h 4216700"/>
                <a:gd name="connsiteX3" fmla="*/ 8986 w 4827019"/>
                <a:gd name="connsiteY3" fmla="*/ 4214543 h 4216700"/>
                <a:gd name="connsiteX0" fmla="*/ 0 w 4827019"/>
                <a:gd name="connsiteY0" fmla="*/ 4216700 h 4216700"/>
                <a:gd name="connsiteX1" fmla="*/ 0 w 4827019"/>
                <a:gd name="connsiteY1" fmla="*/ 0 h 4216700"/>
                <a:gd name="connsiteX2" fmla="*/ 4827019 w 4827019"/>
                <a:gd name="connsiteY2" fmla="*/ 31811 h 4216700"/>
                <a:gd name="connsiteX3" fmla="*/ 2407129 w 4827019"/>
                <a:gd name="connsiteY3" fmla="*/ 2101072 h 4216700"/>
              </a:gdLst>
              <a:ahLst/>
              <a:cxnLst>
                <a:cxn ang="0">
                  <a:pos x="connsiteX0" y="connsiteY0"/>
                </a:cxn>
                <a:cxn ang="0">
                  <a:pos x="connsiteX1" y="connsiteY1"/>
                </a:cxn>
                <a:cxn ang="0">
                  <a:pos x="connsiteX2" y="connsiteY2"/>
                </a:cxn>
                <a:cxn ang="0">
                  <a:pos x="connsiteX3" y="connsiteY3"/>
                </a:cxn>
              </a:cxnLst>
              <a:rect l="l" t="t" r="r" b="b"/>
              <a:pathLst>
                <a:path w="4827019" h="4216700">
                  <a:moveTo>
                    <a:pt x="0" y="4216700"/>
                  </a:moveTo>
                  <a:lnTo>
                    <a:pt x="0" y="0"/>
                  </a:lnTo>
                  <a:lnTo>
                    <a:pt x="4827019" y="31811"/>
                  </a:lnTo>
                  <a:lnTo>
                    <a:pt x="2407129" y="2101072"/>
                  </a:lnTo>
                </a:path>
              </a:pathLst>
            </a:custGeom>
            <a:ln w="50800">
              <a:solidFill>
                <a:schemeClr val="accent1"/>
              </a:solidFill>
            </a:ln>
            <a:effectLst/>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ko-KR" altLang="en-US" sz="2000">
                <a:latin typeface="Arial" pitchFamily="34" charset="0"/>
                <a:cs typeface="Arial" pitchFamily="34" charset="0"/>
              </a:endParaRPr>
            </a:p>
          </p:txBody>
        </p:sp>
        <p:sp>
          <p:nvSpPr>
            <p:cNvPr id="15" name="Isosceles Triangle 14">
              <a:extLst>
                <a:ext uri="{FF2B5EF4-FFF2-40B4-BE49-F238E27FC236}">
                  <a16:creationId xmlns="" xmlns:a16="http://schemas.microsoft.com/office/drawing/2014/main" id="{A7B5991A-3026-443E-A66E-68B8CDBF3C3B}"/>
                </a:ext>
              </a:extLst>
            </p:cNvPr>
            <p:cNvSpPr/>
            <p:nvPr/>
          </p:nvSpPr>
          <p:spPr>
            <a:xfrm rot="3309534">
              <a:off x="5954944" y="2485368"/>
              <a:ext cx="215530" cy="185159"/>
            </a:xfrm>
            <a:prstGeom prst="triangl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latin typeface="Arial" pitchFamily="34" charset="0"/>
                <a:cs typeface="Arial" pitchFamily="34" charset="0"/>
              </a:endParaRPr>
            </a:p>
          </p:txBody>
        </p:sp>
        <p:sp>
          <p:nvSpPr>
            <p:cNvPr id="16" name="TextBox 15">
              <a:extLst>
                <a:ext uri="{FF2B5EF4-FFF2-40B4-BE49-F238E27FC236}">
                  <a16:creationId xmlns="" xmlns:a16="http://schemas.microsoft.com/office/drawing/2014/main" id="{3DF1B3C9-D2E8-458F-B627-E84104B43056}"/>
                </a:ext>
              </a:extLst>
            </p:cNvPr>
            <p:cNvSpPr txBox="1"/>
            <p:nvPr/>
          </p:nvSpPr>
          <p:spPr>
            <a:xfrm>
              <a:off x="1060748" y="2697706"/>
              <a:ext cx="833787" cy="692498"/>
            </a:xfrm>
            <a:prstGeom prst="rect">
              <a:avLst/>
            </a:prstGeom>
            <a:noFill/>
          </p:spPr>
          <p:txBody>
            <a:bodyPr wrap="square" lIns="68580" tIns="34290" rIns="68580" bIns="34290" rtlCol="0" anchor="ctr">
              <a:spAutoFit/>
            </a:bodyPr>
            <a:lstStyle/>
            <a:p>
              <a:pPr algn="ctr"/>
              <a:r>
                <a:rPr lang="en-US" altLang="ko-KR" sz="4100" b="1" dirty="0">
                  <a:solidFill>
                    <a:schemeClr val="accent2"/>
                  </a:solidFill>
                  <a:latin typeface="Arial" pitchFamily="34" charset="0"/>
                  <a:cs typeface="Arial" pitchFamily="34" charset="0"/>
                </a:rPr>
                <a:t>01</a:t>
              </a:r>
              <a:endParaRPr lang="ko-KR" altLang="en-US" sz="4100" b="1" dirty="0">
                <a:solidFill>
                  <a:schemeClr val="accent2"/>
                </a:solidFill>
                <a:latin typeface="Arial" pitchFamily="34" charset="0"/>
                <a:cs typeface="Arial" pitchFamily="34" charset="0"/>
              </a:endParaRPr>
            </a:p>
          </p:txBody>
        </p:sp>
        <p:sp>
          <p:nvSpPr>
            <p:cNvPr id="17" name="TextBox 16">
              <a:extLst>
                <a:ext uri="{FF2B5EF4-FFF2-40B4-BE49-F238E27FC236}">
                  <a16:creationId xmlns="" xmlns:a16="http://schemas.microsoft.com/office/drawing/2014/main" id="{327ABC51-A98D-4CB8-9527-ECF93D206AE4}"/>
                </a:ext>
              </a:extLst>
            </p:cNvPr>
            <p:cNvSpPr txBox="1"/>
            <p:nvPr/>
          </p:nvSpPr>
          <p:spPr>
            <a:xfrm>
              <a:off x="7204145" y="1743514"/>
              <a:ext cx="833787" cy="692498"/>
            </a:xfrm>
            <a:prstGeom prst="rect">
              <a:avLst/>
            </a:prstGeom>
            <a:noFill/>
          </p:spPr>
          <p:txBody>
            <a:bodyPr wrap="square" lIns="68580" tIns="34290" rIns="68580" bIns="34290" rtlCol="0" anchor="ctr">
              <a:spAutoFit/>
            </a:bodyPr>
            <a:lstStyle/>
            <a:p>
              <a:pPr algn="ctr"/>
              <a:r>
                <a:rPr lang="en-US" altLang="ko-KR" sz="4100" b="1" dirty="0">
                  <a:solidFill>
                    <a:schemeClr val="accent1"/>
                  </a:solidFill>
                  <a:latin typeface="Arial" pitchFamily="34" charset="0"/>
                  <a:cs typeface="Arial" pitchFamily="34" charset="0"/>
                </a:rPr>
                <a:t>02</a:t>
              </a:r>
              <a:endParaRPr lang="ko-KR" altLang="en-US" sz="4100" b="1" dirty="0">
                <a:solidFill>
                  <a:schemeClr val="accent1"/>
                </a:solidFill>
                <a:latin typeface="Arial" pitchFamily="34" charset="0"/>
                <a:cs typeface="Arial" pitchFamily="34" charset="0"/>
              </a:endParaRPr>
            </a:p>
          </p:txBody>
        </p:sp>
        <p:sp>
          <p:nvSpPr>
            <p:cNvPr id="18" name="TextBox 17">
              <a:extLst>
                <a:ext uri="{FF2B5EF4-FFF2-40B4-BE49-F238E27FC236}">
                  <a16:creationId xmlns="" xmlns:a16="http://schemas.microsoft.com/office/drawing/2014/main" id="{70F581EE-32F6-47ED-A9D0-F89E6AC6ADC3}"/>
                </a:ext>
              </a:extLst>
            </p:cNvPr>
            <p:cNvSpPr txBox="1"/>
            <p:nvPr/>
          </p:nvSpPr>
          <p:spPr>
            <a:xfrm>
              <a:off x="952529" y="1253654"/>
              <a:ext cx="3080275" cy="338573"/>
            </a:xfrm>
            <a:prstGeom prst="rect">
              <a:avLst/>
            </a:prstGeom>
            <a:noFill/>
          </p:spPr>
          <p:txBody>
            <a:bodyPr wrap="square" rtlCol="0">
              <a:spAutoFit/>
            </a:bodyPr>
            <a:lstStyle/>
            <a:p>
              <a:pPr algn="l"/>
              <a:r>
                <a:rPr lang="en-US" altLang="ko-KR" b="1" dirty="0" err="1" smtClean="0">
                  <a:solidFill>
                    <a:schemeClr val="tx1">
                      <a:lumMod val="75000"/>
                      <a:lumOff val="25000"/>
                    </a:schemeClr>
                  </a:solidFill>
                  <a:latin typeface="Arial" pitchFamily="34" charset="0"/>
                  <a:cs typeface="Arial" pitchFamily="34" charset="0"/>
                </a:rPr>
                <a:t>Thành</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tựu</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công</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nghệ</a:t>
              </a:r>
              <a:endParaRPr lang="ko-KR" altLang="en-US" b="1" dirty="0">
                <a:solidFill>
                  <a:schemeClr val="tx1">
                    <a:lumMod val="75000"/>
                    <a:lumOff val="25000"/>
                  </a:schemeClr>
                </a:solidFill>
                <a:latin typeface="Arial" pitchFamily="34" charset="0"/>
                <a:cs typeface="Arial" pitchFamily="34" charset="0"/>
              </a:endParaRPr>
            </a:p>
          </p:txBody>
        </p:sp>
        <p:sp>
          <p:nvSpPr>
            <p:cNvPr id="19" name="TextBox 18">
              <a:extLst>
                <a:ext uri="{FF2B5EF4-FFF2-40B4-BE49-F238E27FC236}">
                  <a16:creationId xmlns="" xmlns:a16="http://schemas.microsoft.com/office/drawing/2014/main" id="{9AF3564B-2E00-4F7F-81F9-B17035B46C33}"/>
                </a:ext>
              </a:extLst>
            </p:cNvPr>
            <p:cNvSpPr txBox="1"/>
            <p:nvPr/>
          </p:nvSpPr>
          <p:spPr>
            <a:xfrm>
              <a:off x="5150955" y="3492271"/>
              <a:ext cx="3050730" cy="338573"/>
            </a:xfrm>
            <a:prstGeom prst="rect">
              <a:avLst/>
            </a:prstGeom>
            <a:noFill/>
          </p:spPr>
          <p:txBody>
            <a:bodyPr wrap="square" rtlCol="0">
              <a:spAutoFit/>
            </a:bodyPr>
            <a:lstStyle/>
            <a:p>
              <a:pPr algn="r"/>
              <a:r>
                <a:rPr lang="en-US" altLang="ko-KR" b="1" dirty="0" err="1" smtClean="0">
                  <a:solidFill>
                    <a:schemeClr val="tx1">
                      <a:lumMod val="75000"/>
                      <a:lumOff val="25000"/>
                    </a:schemeClr>
                  </a:solidFill>
                  <a:latin typeface="Arial" pitchFamily="34" charset="0"/>
                  <a:cs typeface="Arial" pitchFamily="34" charset="0"/>
                </a:rPr>
                <a:t>Khách</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hàng</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là</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trọng</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tâm</a:t>
              </a:r>
              <a:endParaRPr lang="ko-KR" altLang="en-US" b="1" dirty="0">
                <a:solidFill>
                  <a:schemeClr val="tx1">
                    <a:lumMod val="75000"/>
                    <a:lumOff val="25000"/>
                  </a:schemeClr>
                </a:solidFill>
                <a:latin typeface="Arial" pitchFamily="34" charset="0"/>
                <a:cs typeface="Arial" pitchFamily="34" charset="0"/>
              </a:endParaRPr>
            </a:p>
          </p:txBody>
        </p:sp>
        <p:sp>
          <p:nvSpPr>
            <p:cNvPr id="20" name="Plus 19"/>
            <p:cNvSpPr/>
            <p:nvPr/>
          </p:nvSpPr>
          <p:spPr bwMode="auto">
            <a:xfrm>
              <a:off x="4295775" y="2033885"/>
              <a:ext cx="762000" cy="872044"/>
            </a:xfrm>
            <a:prstGeom prst="mathPlus">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grpSp>
          <p:nvGrpSpPr>
            <p:cNvPr id="21" name="Group 20"/>
            <p:cNvGrpSpPr/>
            <p:nvPr/>
          </p:nvGrpSpPr>
          <p:grpSpPr>
            <a:xfrm>
              <a:off x="7292425" y="2410308"/>
              <a:ext cx="657225" cy="729816"/>
              <a:chOff x="5984099" y="1819279"/>
              <a:chExt cx="657225" cy="727297"/>
            </a:xfrm>
          </p:grpSpPr>
          <p:sp>
            <p:nvSpPr>
              <p:cNvPr id="23" name="Oval 22"/>
              <p:cNvSpPr/>
              <p:nvPr/>
            </p:nvSpPr>
            <p:spPr bwMode="auto">
              <a:xfrm>
                <a:off x="5984099" y="1819279"/>
                <a:ext cx="657225" cy="727297"/>
              </a:xfrm>
              <a:prstGeom prst="ellips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sp>
            <p:nvSpPr>
              <p:cNvPr id="24" name="Round Same Side Corner Rectangle 8">
                <a:extLst>
                  <a:ext uri="{FF2B5EF4-FFF2-40B4-BE49-F238E27FC236}">
                    <a16:creationId xmlns="" xmlns:a16="http://schemas.microsoft.com/office/drawing/2014/main" xmlns:lc="http://schemas.openxmlformats.org/drawingml/2006/lockedCanvas" id="{E4451B41-2F0A-4F98-8F16-0D0192492445}"/>
                  </a:ext>
                </a:extLst>
              </p:cNvPr>
              <p:cNvSpPr/>
              <p:nvPr/>
            </p:nvSpPr>
            <p:spPr>
              <a:xfrm>
                <a:off x="6135233" y="1938481"/>
                <a:ext cx="374005" cy="374578"/>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p>
            </p:txBody>
          </p:sp>
        </p:grpSp>
        <p:sp>
          <p:nvSpPr>
            <p:cNvPr id="22" name="Chord 14">
              <a:extLst>
                <a:ext uri="{FF2B5EF4-FFF2-40B4-BE49-F238E27FC236}">
                  <a16:creationId xmlns="" xmlns:a16="http://schemas.microsoft.com/office/drawing/2014/main" xmlns:lc="http://schemas.openxmlformats.org/drawingml/2006/lockedCanvas" id="{55CB0732-5078-415F-A13A-7992B69C1679}"/>
                </a:ext>
              </a:extLst>
            </p:cNvPr>
            <p:cNvSpPr/>
            <p:nvPr/>
          </p:nvSpPr>
          <p:spPr>
            <a:xfrm>
              <a:off x="1221321" y="2033883"/>
              <a:ext cx="512639" cy="649150"/>
            </a:xfrm>
            <a:custGeom>
              <a:avLst/>
              <a:gdLst/>
              <a:ahLst/>
              <a:cxnLst/>
              <a:rect l="l" t="t" r="r" b="b"/>
              <a:pathLst>
                <a:path w="2120980" h="2676504">
                  <a:moveTo>
                    <a:pt x="824057" y="2198115"/>
                  </a:moveTo>
                  <a:lnTo>
                    <a:pt x="824057" y="2229022"/>
                  </a:lnTo>
                  <a:lnTo>
                    <a:pt x="751177" y="2229022"/>
                  </a:lnTo>
                  <a:lnTo>
                    <a:pt x="751177" y="2510330"/>
                  </a:lnTo>
                  <a:lnTo>
                    <a:pt x="824057" y="2510330"/>
                  </a:lnTo>
                  <a:lnTo>
                    <a:pt x="824057" y="2541237"/>
                  </a:lnTo>
                  <a:lnTo>
                    <a:pt x="1298129" y="2541237"/>
                  </a:lnTo>
                  <a:lnTo>
                    <a:pt x="1298129" y="2510330"/>
                  </a:lnTo>
                  <a:lnTo>
                    <a:pt x="1371008" y="2510330"/>
                  </a:lnTo>
                  <a:lnTo>
                    <a:pt x="1371008" y="2229022"/>
                  </a:lnTo>
                  <a:lnTo>
                    <a:pt x="1298129" y="2229022"/>
                  </a:lnTo>
                  <a:lnTo>
                    <a:pt x="1298129" y="2198115"/>
                  </a:lnTo>
                  <a:close/>
                  <a:moveTo>
                    <a:pt x="1933495" y="134375"/>
                  </a:moveTo>
                  <a:cubicBezTo>
                    <a:pt x="1872496" y="128267"/>
                    <a:pt x="1778964" y="206162"/>
                    <a:pt x="1655092" y="316398"/>
                  </a:cubicBezTo>
                  <a:lnTo>
                    <a:pt x="1655092" y="762581"/>
                  </a:lnTo>
                  <a:lnTo>
                    <a:pt x="1651862" y="762581"/>
                  </a:lnTo>
                  <a:cubicBezTo>
                    <a:pt x="1647824" y="843406"/>
                    <a:pt x="1633793" y="920606"/>
                    <a:pt x="1611266" y="992211"/>
                  </a:cubicBezTo>
                  <a:cubicBezTo>
                    <a:pt x="1739269" y="1047184"/>
                    <a:pt x="1828260" y="986425"/>
                    <a:pt x="1895778" y="900656"/>
                  </a:cubicBezTo>
                  <a:cubicBezTo>
                    <a:pt x="1964561" y="813279"/>
                    <a:pt x="2016746" y="624382"/>
                    <a:pt x="2016490" y="465292"/>
                  </a:cubicBezTo>
                  <a:cubicBezTo>
                    <a:pt x="2023696" y="232949"/>
                    <a:pt x="1995287" y="140561"/>
                    <a:pt x="1933495" y="134375"/>
                  </a:cubicBezTo>
                  <a:close/>
                  <a:moveTo>
                    <a:pt x="187485" y="134375"/>
                  </a:moveTo>
                  <a:cubicBezTo>
                    <a:pt x="125693" y="140561"/>
                    <a:pt x="97284" y="232949"/>
                    <a:pt x="104490" y="465292"/>
                  </a:cubicBezTo>
                  <a:cubicBezTo>
                    <a:pt x="104234" y="624382"/>
                    <a:pt x="156419" y="813279"/>
                    <a:pt x="225202" y="900656"/>
                  </a:cubicBezTo>
                  <a:cubicBezTo>
                    <a:pt x="292944" y="986710"/>
                    <a:pt x="382303" y="1047587"/>
                    <a:pt x="511026" y="991745"/>
                  </a:cubicBezTo>
                  <a:cubicBezTo>
                    <a:pt x="488627" y="920189"/>
                    <a:pt x="474740" y="843131"/>
                    <a:pt x="470841" y="762581"/>
                  </a:cubicBezTo>
                  <a:lnTo>
                    <a:pt x="467092" y="762581"/>
                  </a:lnTo>
                  <a:lnTo>
                    <a:pt x="467092" y="317447"/>
                  </a:lnTo>
                  <a:cubicBezTo>
                    <a:pt x="342616" y="206663"/>
                    <a:pt x="248680" y="128248"/>
                    <a:pt x="187485" y="134375"/>
                  </a:cubicBezTo>
                  <a:close/>
                  <a:moveTo>
                    <a:pt x="171293" y="338"/>
                  </a:moveTo>
                  <a:cubicBezTo>
                    <a:pt x="267101" y="7324"/>
                    <a:pt x="383647" y="121035"/>
                    <a:pt x="467092" y="183917"/>
                  </a:cubicBezTo>
                  <a:lnTo>
                    <a:pt x="467092" y="127304"/>
                  </a:lnTo>
                  <a:cubicBezTo>
                    <a:pt x="446033" y="120339"/>
                    <a:pt x="431092" y="100383"/>
                    <a:pt x="431092" y="76938"/>
                  </a:cubicBezTo>
                  <a:cubicBezTo>
                    <a:pt x="431092" y="47115"/>
                    <a:pt x="455269" y="22938"/>
                    <a:pt x="485092" y="22938"/>
                  </a:cubicBezTo>
                  <a:lnTo>
                    <a:pt x="1637092" y="22938"/>
                  </a:lnTo>
                  <a:cubicBezTo>
                    <a:pt x="1666915" y="22938"/>
                    <a:pt x="1691092" y="47115"/>
                    <a:pt x="1691092" y="76938"/>
                  </a:cubicBezTo>
                  <a:cubicBezTo>
                    <a:pt x="1691092" y="100383"/>
                    <a:pt x="1676151" y="120339"/>
                    <a:pt x="1655092" y="127304"/>
                  </a:cubicBezTo>
                  <a:lnTo>
                    <a:pt x="1655092" y="182958"/>
                  </a:lnTo>
                  <a:cubicBezTo>
                    <a:pt x="1738474" y="119924"/>
                    <a:pt x="1854348" y="7289"/>
                    <a:pt x="1949687" y="338"/>
                  </a:cubicBezTo>
                  <a:cubicBezTo>
                    <a:pt x="2046947" y="-6754"/>
                    <a:pt x="2122836" y="96139"/>
                    <a:pt x="2120946" y="473736"/>
                  </a:cubicBezTo>
                  <a:cubicBezTo>
                    <a:pt x="2117166" y="673942"/>
                    <a:pt x="2058714" y="872497"/>
                    <a:pt x="1966316" y="974360"/>
                  </a:cubicBezTo>
                  <a:cubicBezTo>
                    <a:pt x="1875288" y="1074712"/>
                    <a:pt x="1740706" y="1159472"/>
                    <a:pt x="1574365" y="1087619"/>
                  </a:cubicBezTo>
                  <a:cubicBezTo>
                    <a:pt x="1498402" y="1256706"/>
                    <a:pt x="1371540" y="1383225"/>
                    <a:pt x="1220432" y="1434843"/>
                  </a:cubicBezTo>
                  <a:lnTo>
                    <a:pt x="1220432" y="1524098"/>
                  </a:lnTo>
                  <a:cubicBezTo>
                    <a:pt x="1242816" y="1529237"/>
                    <a:pt x="1259092" y="1549488"/>
                    <a:pt x="1259092" y="1573540"/>
                  </a:cubicBezTo>
                  <a:lnTo>
                    <a:pt x="1259092" y="1782216"/>
                  </a:lnTo>
                  <a:cubicBezTo>
                    <a:pt x="1259092" y="1806269"/>
                    <a:pt x="1242816" y="1826519"/>
                    <a:pt x="1220432" y="1831659"/>
                  </a:cubicBezTo>
                  <a:lnTo>
                    <a:pt x="1220432" y="1899972"/>
                  </a:lnTo>
                  <a:cubicBezTo>
                    <a:pt x="1220432" y="1908643"/>
                    <a:pt x="1218317" y="1916820"/>
                    <a:pt x="1214011" y="1923722"/>
                  </a:cubicBezTo>
                  <a:cubicBezTo>
                    <a:pt x="1480406" y="1939701"/>
                    <a:pt x="1673079" y="1996147"/>
                    <a:pt x="1682229" y="2062848"/>
                  </a:cubicBezTo>
                  <a:lnTo>
                    <a:pt x="1925188" y="2062848"/>
                  </a:lnTo>
                  <a:lnTo>
                    <a:pt x="1925188" y="2676504"/>
                  </a:lnTo>
                  <a:lnTo>
                    <a:pt x="196996" y="2676504"/>
                  </a:lnTo>
                  <a:lnTo>
                    <a:pt x="196996" y="2062848"/>
                  </a:lnTo>
                  <a:lnTo>
                    <a:pt x="427501" y="2062848"/>
                  </a:lnTo>
                  <a:cubicBezTo>
                    <a:pt x="436455" y="1995236"/>
                    <a:pt x="634470" y="1937990"/>
                    <a:pt x="907722" y="1923052"/>
                  </a:cubicBezTo>
                  <a:cubicBezTo>
                    <a:pt x="903729" y="1916275"/>
                    <a:pt x="901752" y="1908354"/>
                    <a:pt x="901752" y="1899972"/>
                  </a:cubicBezTo>
                  <a:lnTo>
                    <a:pt x="901752" y="1831659"/>
                  </a:lnTo>
                  <a:cubicBezTo>
                    <a:pt x="879369" y="1826519"/>
                    <a:pt x="863092" y="1806269"/>
                    <a:pt x="863092" y="1782216"/>
                  </a:cubicBezTo>
                  <a:lnTo>
                    <a:pt x="863092" y="1573540"/>
                  </a:lnTo>
                  <a:cubicBezTo>
                    <a:pt x="863092" y="1549488"/>
                    <a:pt x="879369" y="1529237"/>
                    <a:pt x="901752" y="1524098"/>
                  </a:cubicBezTo>
                  <a:lnTo>
                    <a:pt x="901752" y="1435225"/>
                  </a:lnTo>
                  <a:cubicBezTo>
                    <a:pt x="750211" y="1383280"/>
                    <a:pt x="623484" y="1256276"/>
                    <a:pt x="547795" y="1087211"/>
                  </a:cubicBezTo>
                  <a:cubicBezTo>
                    <a:pt x="380891" y="1159861"/>
                    <a:pt x="245901" y="1074942"/>
                    <a:pt x="154664" y="974360"/>
                  </a:cubicBezTo>
                  <a:cubicBezTo>
                    <a:pt x="62266" y="872497"/>
                    <a:pt x="3814" y="673942"/>
                    <a:pt x="34" y="473736"/>
                  </a:cubicBezTo>
                  <a:cubicBezTo>
                    <a:pt x="-1856" y="96139"/>
                    <a:pt x="74033" y="-6754"/>
                    <a:pt x="171293" y="338"/>
                  </a:cubicBezTo>
                  <a:close/>
                </a:path>
              </a:pathLst>
            </a:cu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p>
          </p:txBody>
        </p:sp>
      </p:grpSp>
      <p:sp>
        <p:nvSpPr>
          <p:cNvPr id="25" name="TextBox 24"/>
          <p:cNvSpPr txBox="1"/>
          <p:nvPr/>
        </p:nvSpPr>
        <p:spPr>
          <a:xfrm>
            <a:off x="690903" y="3838575"/>
            <a:ext cx="7769784" cy="706347"/>
          </a:xfrm>
          <a:prstGeom prst="rect">
            <a:avLst/>
          </a:prstGeom>
          <a:noFill/>
        </p:spPr>
        <p:txBody>
          <a:bodyPr wrap="square" rtlCol="0">
            <a:spAutoFit/>
          </a:bodyPr>
          <a:lstStyle/>
          <a:p>
            <a:r>
              <a:rPr lang="en-US" sz="1400" dirty="0" err="1" smtClean="0">
                <a:latin typeface="Arial" pitchFamily="34" charset="0"/>
                <a:cs typeface="Arial" pitchFamily="34" charset="0"/>
              </a:rPr>
              <a:t>Tận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dụng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tối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đa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các</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thành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tựu</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của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công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nghệ</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và</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luôn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xác</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định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khách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hàng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làm</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trọng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tâm</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là</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kim</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chỉ</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nam</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trong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việc</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nghiên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cứu</a:t>
            </a:r>
            <a:r>
              <a:rPr lang="en-US" sz="1400" dirty="0">
                <a:latin typeface="Arial" pitchFamily="34" charset="0"/>
                <a:cs typeface="Arial" pitchFamily="34" charset="0"/>
              </a:rPr>
              <a:t> </a:t>
            </a:r>
            <a:r>
              <a:rPr lang="en-US" sz="1400" dirty="0" err="1" smtClean="0">
                <a:latin typeface="Arial" pitchFamily="34" charset="0"/>
                <a:cs typeface="Arial" pitchFamily="34" charset="0"/>
              </a:rPr>
              <a:t>phát</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triển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và</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cung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ứng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dịch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vụ</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cho</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khách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hàng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trong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thời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đại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công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nghệ</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số</a:t>
            </a:r>
            <a:r>
              <a:rPr lang="en-US" sz="1400" dirty="0" smtClean="0">
                <a:latin typeface="Arial" pitchFamily="34" charset="0"/>
                <a:cs typeface="Arial" pitchFamily="34" charset="0"/>
              </a:rPr>
              <a:t>.</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845899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77500" lnSpcReduction="20000"/>
          </a:bodyPr>
          <a:lstStyle/>
          <a:p>
            <a:r>
              <a:rPr lang="en-US" dirty="0" err="1" smtClean="0">
                <a:latin typeface="Arial" pitchFamily="34" charset="0"/>
              </a:rPr>
              <a:t>Ứng</a:t>
            </a:r>
            <a:r>
              <a:rPr lang="en-US" dirty="0" smtClean="0">
                <a:latin typeface="Arial" pitchFamily="34" charset="0"/>
              </a:rPr>
              <a:t> </a:t>
            </a:r>
            <a:r>
              <a:rPr lang="en-US" dirty="0" err="1" smtClean="0">
                <a:latin typeface="Arial" pitchFamily="34" charset="0"/>
              </a:rPr>
              <a:t>dụng</a:t>
            </a:r>
            <a:r>
              <a:rPr lang="en-US" dirty="0" smtClean="0">
                <a:latin typeface="Arial" pitchFamily="34" charset="0"/>
              </a:rPr>
              <a:t> </a:t>
            </a:r>
            <a:r>
              <a:rPr lang="en-US" dirty="0" err="1" smtClean="0">
                <a:latin typeface="Arial" pitchFamily="34" charset="0"/>
              </a:rPr>
              <a:t>công</a:t>
            </a:r>
            <a:r>
              <a:rPr lang="en-US" dirty="0" smtClean="0">
                <a:latin typeface="Arial" pitchFamily="34" charset="0"/>
              </a:rPr>
              <a:t> </a:t>
            </a:r>
            <a:r>
              <a:rPr lang="en-US" dirty="0" err="1" smtClean="0">
                <a:latin typeface="Arial" pitchFamily="34" charset="0"/>
              </a:rPr>
              <a:t>nghệ</a:t>
            </a:r>
            <a:r>
              <a:rPr lang="en-US" dirty="0" smtClean="0">
                <a:latin typeface="Arial" pitchFamily="34" charset="0"/>
              </a:rPr>
              <a:t> </a:t>
            </a:r>
            <a:r>
              <a:rPr lang="en-US" dirty="0" err="1" smtClean="0">
                <a:latin typeface="Arial" pitchFamily="34" charset="0"/>
              </a:rPr>
              <a:t>trong</a:t>
            </a:r>
            <a:r>
              <a:rPr lang="en-US" dirty="0" smtClean="0">
                <a:latin typeface="Arial" pitchFamily="34" charset="0"/>
              </a:rPr>
              <a:t> </a:t>
            </a:r>
            <a:r>
              <a:rPr lang="en-US" dirty="0" err="1" smtClean="0">
                <a:latin typeface="Arial" pitchFamily="34" charset="0"/>
              </a:rPr>
              <a:t>cung</a:t>
            </a:r>
            <a:r>
              <a:rPr lang="en-US" dirty="0" smtClean="0">
                <a:latin typeface="Arial" pitchFamily="34" charset="0"/>
              </a:rPr>
              <a:t> </a:t>
            </a:r>
            <a:r>
              <a:rPr lang="en-US" dirty="0" err="1" smtClean="0">
                <a:latin typeface="Arial" pitchFamily="34" charset="0"/>
              </a:rPr>
              <a:t>ứng</a:t>
            </a:r>
            <a:r>
              <a:rPr lang="en-US" dirty="0" smtClean="0">
                <a:latin typeface="Arial" pitchFamily="34" charset="0"/>
              </a:rPr>
              <a:t> </a:t>
            </a:r>
            <a:r>
              <a:rPr lang="en-US" dirty="0" err="1" smtClean="0">
                <a:latin typeface="Arial" pitchFamily="34" charset="0"/>
              </a:rPr>
              <a:t>dịch</a:t>
            </a:r>
            <a:r>
              <a:rPr lang="en-US" dirty="0" smtClean="0">
                <a:latin typeface="Arial" pitchFamily="34" charset="0"/>
              </a:rPr>
              <a:t> </a:t>
            </a:r>
            <a:r>
              <a:rPr lang="en-US" dirty="0" err="1" smtClean="0">
                <a:latin typeface="Arial" pitchFamily="34" charset="0"/>
              </a:rPr>
              <a:t>vụ</a:t>
            </a:r>
            <a:endParaRPr lang="en-US" dirty="0">
              <a:latin typeface="Arial" pitchFamily="34" charset="0"/>
            </a:endParaRPr>
          </a:p>
        </p:txBody>
      </p:sp>
      <p:grpSp>
        <p:nvGrpSpPr>
          <p:cNvPr id="3" name="Group 2">
            <a:extLst>
              <a:ext uri="{FF2B5EF4-FFF2-40B4-BE49-F238E27FC236}">
                <a16:creationId xmlns:a16="http://schemas.microsoft.com/office/drawing/2014/main" xmlns="" id="{F9B961DB-AB32-466B-88F3-3BA587CB6CAB}"/>
              </a:ext>
            </a:extLst>
          </p:cNvPr>
          <p:cNvGrpSpPr/>
          <p:nvPr/>
        </p:nvGrpSpPr>
        <p:grpSpPr>
          <a:xfrm>
            <a:off x="3083187" y="1461453"/>
            <a:ext cx="2970699" cy="2970699"/>
            <a:chOff x="2455028" y="1729056"/>
            <a:chExt cx="3960932" cy="3960932"/>
          </a:xfrm>
        </p:grpSpPr>
        <p:grpSp>
          <p:nvGrpSpPr>
            <p:cNvPr id="4" name="Group 3">
              <a:extLst>
                <a:ext uri="{FF2B5EF4-FFF2-40B4-BE49-F238E27FC236}">
                  <a16:creationId xmlns:a16="http://schemas.microsoft.com/office/drawing/2014/main" xmlns="" id="{89D50274-96C2-4AD6-8F58-94787CEBF259}"/>
                </a:ext>
              </a:extLst>
            </p:cNvPr>
            <p:cNvGrpSpPr/>
            <p:nvPr/>
          </p:nvGrpSpPr>
          <p:grpSpPr>
            <a:xfrm>
              <a:off x="2455028" y="1729056"/>
              <a:ext cx="3960932" cy="3960932"/>
              <a:chOff x="2455028" y="1729056"/>
              <a:chExt cx="3960932" cy="3960932"/>
            </a:xfrm>
          </p:grpSpPr>
          <p:sp>
            <p:nvSpPr>
              <p:cNvPr id="13" name="Oval 12">
                <a:extLst>
                  <a:ext uri="{FF2B5EF4-FFF2-40B4-BE49-F238E27FC236}">
                    <a16:creationId xmlns:a16="http://schemas.microsoft.com/office/drawing/2014/main" xmlns="" id="{FCDDD2EF-67BD-4ADC-9766-918416C8E8A0}"/>
                  </a:ext>
                </a:extLst>
              </p:cNvPr>
              <p:cNvSpPr/>
              <p:nvPr/>
            </p:nvSpPr>
            <p:spPr>
              <a:xfrm>
                <a:off x="2779310" y="2053338"/>
                <a:ext cx="3312368" cy="3312368"/>
              </a:xfrm>
              <a:prstGeom prst="ellipse">
                <a:avLst/>
              </a:prstGeom>
              <a:no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nvGrpSpPr>
              <p:cNvPr id="14" name="Group 13">
                <a:extLst>
                  <a:ext uri="{FF2B5EF4-FFF2-40B4-BE49-F238E27FC236}">
                    <a16:creationId xmlns:a16="http://schemas.microsoft.com/office/drawing/2014/main" xmlns="" id="{D9FF2EAB-4E7D-4EFB-B18A-A8A7F13DC534}"/>
                  </a:ext>
                </a:extLst>
              </p:cNvPr>
              <p:cNvGrpSpPr/>
              <p:nvPr/>
            </p:nvGrpSpPr>
            <p:grpSpPr>
              <a:xfrm>
                <a:off x="2455028" y="1729056"/>
                <a:ext cx="3960932" cy="3960932"/>
                <a:chOff x="2455028" y="1729056"/>
                <a:chExt cx="3960932" cy="3960932"/>
              </a:xfrm>
            </p:grpSpPr>
            <p:grpSp>
              <p:nvGrpSpPr>
                <p:cNvPr id="15" name="Group 14">
                  <a:extLst>
                    <a:ext uri="{FF2B5EF4-FFF2-40B4-BE49-F238E27FC236}">
                      <a16:creationId xmlns:a16="http://schemas.microsoft.com/office/drawing/2014/main" xmlns="" id="{6106988B-A4D2-4754-9D58-08E6540E0B41}"/>
                    </a:ext>
                  </a:extLst>
                </p:cNvPr>
                <p:cNvGrpSpPr/>
                <p:nvPr/>
              </p:nvGrpSpPr>
              <p:grpSpPr>
                <a:xfrm rot="2700000">
                  <a:off x="2455028" y="1729056"/>
                  <a:ext cx="3960932" cy="3960932"/>
                  <a:chOff x="1807830" y="1844332"/>
                  <a:chExt cx="3960932" cy="3960932"/>
                </a:xfrm>
              </p:grpSpPr>
              <p:grpSp>
                <p:nvGrpSpPr>
                  <p:cNvPr id="17" name="Group 16">
                    <a:extLst>
                      <a:ext uri="{FF2B5EF4-FFF2-40B4-BE49-F238E27FC236}">
                        <a16:creationId xmlns:a16="http://schemas.microsoft.com/office/drawing/2014/main" xmlns="" id="{0C9123B8-F772-4444-84E0-1E10BFF0FB84}"/>
                      </a:ext>
                    </a:extLst>
                  </p:cNvPr>
                  <p:cNvGrpSpPr/>
                  <p:nvPr/>
                </p:nvGrpSpPr>
                <p:grpSpPr>
                  <a:xfrm>
                    <a:off x="3356247" y="1844332"/>
                    <a:ext cx="864096" cy="3960932"/>
                    <a:chOff x="3203848" y="1844332"/>
                    <a:chExt cx="864096" cy="3960932"/>
                  </a:xfrm>
                </p:grpSpPr>
                <p:sp>
                  <p:nvSpPr>
                    <p:cNvPr id="21" name="Rounded Rectangle 3">
                      <a:extLst>
                        <a:ext uri="{FF2B5EF4-FFF2-40B4-BE49-F238E27FC236}">
                          <a16:creationId xmlns:a16="http://schemas.microsoft.com/office/drawing/2014/main" xmlns="" id="{AA354E6C-4B22-4D9B-AFBF-4D687A5926D0}"/>
                        </a:ext>
                      </a:extLst>
                    </p:cNvPr>
                    <p:cNvSpPr/>
                    <p:nvPr/>
                  </p:nvSpPr>
                  <p:spPr>
                    <a:xfrm>
                      <a:off x="3203848" y="1844332"/>
                      <a:ext cx="864096" cy="1980220"/>
                    </a:xfrm>
                    <a:custGeom>
                      <a:avLst/>
                      <a:gdLst/>
                      <a:ahLst/>
                      <a:cxnLst/>
                      <a:rect l="l" t="t" r="r" b="b"/>
                      <a:pathLst>
                        <a:path w="864096" h="1692188">
                          <a:moveTo>
                            <a:pt x="432048" y="0"/>
                          </a:moveTo>
                          <a:cubicBezTo>
                            <a:pt x="670662" y="0"/>
                            <a:pt x="864096" y="193434"/>
                            <a:pt x="864096" y="432048"/>
                          </a:cubicBezTo>
                          <a:lnTo>
                            <a:pt x="864096" y="1692188"/>
                          </a:lnTo>
                          <a:lnTo>
                            <a:pt x="0" y="1692188"/>
                          </a:lnTo>
                          <a:lnTo>
                            <a:pt x="0" y="432048"/>
                          </a:lnTo>
                          <a:cubicBezTo>
                            <a:pt x="0" y="193434"/>
                            <a:pt x="193434" y="0"/>
                            <a:pt x="432048" y="0"/>
                          </a:cubicBezTo>
                          <a:close/>
                        </a:path>
                      </a:pathLst>
                    </a:cu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22" name="Rounded Rectangle 3">
                      <a:extLst>
                        <a:ext uri="{FF2B5EF4-FFF2-40B4-BE49-F238E27FC236}">
                          <a16:creationId xmlns:a16="http://schemas.microsoft.com/office/drawing/2014/main" xmlns="" id="{DD27853C-1281-4F91-9ECC-37C88DCD32DB}"/>
                        </a:ext>
                      </a:extLst>
                    </p:cNvPr>
                    <p:cNvSpPr/>
                    <p:nvPr/>
                  </p:nvSpPr>
                  <p:spPr>
                    <a:xfrm rot="10800000">
                      <a:off x="3203848" y="3825044"/>
                      <a:ext cx="864096" cy="1980220"/>
                    </a:xfrm>
                    <a:custGeom>
                      <a:avLst/>
                      <a:gdLst/>
                      <a:ahLst/>
                      <a:cxnLst/>
                      <a:rect l="l" t="t" r="r" b="b"/>
                      <a:pathLst>
                        <a:path w="864096" h="1692188">
                          <a:moveTo>
                            <a:pt x="432048" y="0"/>
                          </a:moveTo>
                          <a:cubicBezTo>
                            <a:pt x="670662" y="0"/>
                            <a:pt x="864096" y="193434"/>
                            <a:pt x="864096" y="432048"/>
                          </a:cubicBezTo>
                          <a:lnTo>
                            <a:pt x="864096" y="1692188"/>
                          </a:lnTo>
                          <a:lnTo>
                            <a:pt x="0" y="1692188"/>
                          </a:lnTo>
                          <a:lnTo>
                            <a:pt x="0" y="432048"/>
                          </a:lnTo>
                          <a:cubicBezTo>
                            <a:pt x="0" y="193434"/>
                            <a:pt x="193434" y="0"/>
                            <a:pt x="432048" y="0"/>
                          </a:cubicBezTo>
                          <a:close/>
                        </a:path>
                      </a:pathLst>
                    </a:cu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grpSp>
                <p:nvGrpSpPr>
                  <p:cNvPr id="18" name="Group 17">
                    <a:extLst>
                      <a:ext uri="{FF2B5EF4-FFF2-40B4-BE49-F238E27FC236}">
                        <a16:creationId xmlns:a16="http://schemas.microsoft.com/office/drawing/2014/main" xmlns="" id="{C0868BB4-19F8-4398-9DAC-8D214FCF2E9C}"/>
                      </a:ext>
                    </a:extLst>
                  </p:cNvPr>
                  <p:cNvGrpSpPr/>
                  <p:nvPr/>
                </p:nvGrpSpPr>
                <p:grpSpPr>
                  <a:xfrm rot="16200000">
                    <a:off x="3356248" y="1844332"/>
                    <a:ext cx="864096" cy="3960932"/>
                    <a:chOff x="3203848" y="1844332"/>
                    <a:chExt cx="864096" cy="3960932"/>
                  </a:xfrm>
                </p:grpSpPr>
                <p:sp>
                  <p:nvSpPr>
                    <p:cNvPr id="19" name="Rounded Rectangle 3">
                      <a:extLst>
                        <a:ext uri="{FF2B5EF4-FFF2-40B4-BE49-F238E27FC236}">
                          <a16:creationId xmlns:a16="http://schemas.microsoft.com/office/drawing/2014/main" xmlns="" id="{B9989E4F-F642-41AA-8726-BAF318AE12F1}"/>
                        </a:ext>
                      </a:extLst>
                    </p:cNvPr>
                    <p:cNvSpPr/>
                    <p:nvPr/>
                  </p:nvSpPr>
                  <p:spPr>
                    <a:xfrm>
                      <a:off x="3203848" y="1844332"/>
                      <a:ext cx="864096" cy="1980220"/>
                    </a:xfrm>
                    <a:custGeom>
                      <a:avLst/>
                      <a:gdLst/>
                      <a:ahLst/>
                      <a:cxnLst/>
                      <a:rect l="l" t="t" r="r" b="b"/>
                      <a:pathLst>
                        <a:path w="864096" h="1692188">
                          <a:moveTo>
                            <a:pt x="432048" y="0"/>
                          </a:moveTo>
                          <a:cubicBezTo>
                            <a:pt x="670662" y="0"/>
                            <a:pt x="864096" y="193434"/>
                            <a:pt x="864096" y="432048"/>
                          </a:cubicBezTo>
                          <a:lnTo>
                            <a:pt x="864096" y="1692188"/>
                          </a:lnTo>
                          <a:lnTo>
                            <a:pt x="0" y="1692188"/>
                          </a:lnTo>
                          <a:lnTo>
                            <a:pt x="0" y="432048"/>
                          </a:lnTo>
                          <a:cubicBezTo>
                            <a:pt x="0" y="193434"/>
                            <a:pt x="193434" y="0"/>
                            <a:pt x="432048" y="0"/>
                          </a:cubicBezTo>
                          <a:close/>
                        </a:path>
                      </a:pathLst>
                    </a:custGeom>
                    <a:solidFill>
                      <a:schemeClr val="accent2">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20" name="Rounded Rectangle 3">
                      <a:extLst>
                        <a:ext uri="{FF2B5EF4-FFF2-40B4-BE49-F238E27FC236}">
                          <a16:creationId xmlns:a16="http://schemas.microsoft.com/office/drawing/2014/main" xmlns="" id="{4CA60CB8-20A8-4B3C-B677-1E4E75118369}"/>
                        </a:ext>
                      </a:extLst>
                    </p:cNvPr>
                    <p:cNvSpPr/>
                    <p:nvPr/>
                  </p:nvSpPr>
                  <p:spPr>
                    <a:xfrm rot="10800000">
                      <a:off x="3203848" y="3825044"/>
                      <a:ext cx="864096" cy="1980220"/>
                    </a:xfrm>
                    <a:custGeom>
                      <a:avLst/>
                      <a:gdLst/>
                      <a:ahLst/>
                      <a:cxnLst/>
                      <a:rect l="l" t="t" r="r" b="b"/>
                      <a:pathLst>
                        <a:path w="864096" h="1692188">
                          <a:moveTo>
                            <a:pt x="432048" y="0"/>
                          </a:moveTo>
                          <a:cubicBezTo>
                            <a:pt x="670662" y="0"/>
                            <a:pt x="864096" y="193434"/>
                            <a:pt x="864096" y="432048"/>
                          </a:cubicBezTo>
                          <a:lnTo>
                            <a:pt x="864096" y="1692188"/>
                          </a:lnTo>
                          <a:lnTo>
                            <a:pt x="0" y="1692188"/>
                          </a:lnTo>
                          <a:lnTo>
                            <a:pt x="0" y="432048"/>
                          </a:lnTo>
                          <a:cubicBezTo>
                            <a:pt x="0" y="193434"/>
                            <a:pt x="193434" y="0"/>
                            <a:pt x="432048" y="0"/>
                          </a:cubicBezTo>
                          <a:close/>
                        </a:path>
                      </a:pathLst>
                    </a:cu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grpSp>
            <p:sp>
              <p:nvSpPr>
                <p:cNvPr id="16" name="Oval 15">
                  <a:extLst>
                    <a:ext uri="{FF2B5EF4-FFF2-40B4-BE49-F238E27FC236}">
                      <a16:creationId xmlns:a16="http://schemas.microsoft.com/office/drawing/2014/main" xmlns="" id="{6B42B8A5-6FC7-490C-9F3D-0E6B85FA51D1}"/>
                    </a:ext>
                  </a:extLst>
                </p:cNvPr>
                <p:cNvSpPr/>
                <p:nvPr/>
              </p:nvSpPr>
              <p:spPr>
                <a:xfrm>
                  <a:off x="4003446" y="3277474"/>
                  <a:ext cx="864096"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grpSp>
        <p:sp>
          <p:nvSpPr>
            <p:cNvPr id="9" name="TextBox 8">
              <a:extLst>
                <a:ext uri="{FF2B5EF4-FFF2-40B4-BE49-F238E27FC236}">
                  <a16:creationId xmlns:a16="http://schemas.microsoft.com/office/drawing/2014/main" xmlns="" id="{BD40D01D-3BFD-46DB-9E41-1C38D5320954}"/>
                </a:ext>
              </a:extLst>
            </p:cNvPr>
            <p:cNvSpPr txBox="1"/>
            <p:nvPr/>
          </p:nvSpPr>
          <p:spPr>
            <a:xfrm rot="18900000">
              <a:off x="4532619" y="2726359"/>
              <a:ext cx="1405636" cy="357021"/>
            </a:xfrm>
            <a:prstGeom prst="rect">
              <a:avLst/>
            </a:prstGeom>
            <a:noFill/>
          </p:spPr>
          <p:txBody>
            <a:bodyPr wrap="square" rtlCol="0">
              <a:spAutoFit/>
            </a:bodyPr>
            <a:lstStyle/>
            <a:p>
              <a:pPr algn="ctr"/>
              <a:r>
                <a:rPr lang="en-US" altLang="ko-KR" b="1" dirty="0" smtClean="0">
                  <a:solidFill>
                    <a:schemeClr val="bg1"/>
                  </a:solidFill>
                  <a:latin typeface="Arial" pitchFamily="34" charset="0"/>
                  <a:cs typeface="Arial" pitchFamily="34" charset="0"/>
                </a:rPr>
                <a:t>SPDV</a:t>
              </a:r>
              <a:endParaRPr lang="ko-KR" altLang="en-US" b="1"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xmlns="" id="{9BB86B84-FA1B-449E-8150-07F973E19659}"/>
                </a:ext>
              </a:extLst>
            </p:cNvPr>
            <p:cNvSpPr txBox="1"/>
            <p:nvPr/>
          </p:nvSpPr>
          <p:spPr>
            <a:xfrm rot="2700000">
              <a:off x="2904581" y="2603368"/>
              <a:ext cx="1405636" cy="590931"/>
            </a:xfrm>
            <a:prstGeom prst="rect">
              <a:avLst/>
            </a:prstGeom>
            <a:noFill/>
          </p:spPr>
          <p:txBody>
            <a:bodyPr wrap="square" rtlCol="0">
              <a:spAutoFit/>
            </a:bodyPr>
            <a:lstStyle/>
            <a:p>
              <a:pPr algn="ctr"/>
              <a:r>
                <a:rPr lang="en-US" altLang="ko-KR" b="1" dirty="0" err="1" smtClean="0">
                  <a:solidFill>
                    <a:schemeClr val="bg1"/>
                  </a:solidFill>
                  <a:latin typeface="Arial" pitchFamily="34" charset="0"/>
                  <a:cs typeface="Arial" pitchFamily="34" charset="0"/>
                </a:rPr>
                <a:t>Kênh</a:t>
              </a:r>
              <a:r>
                <a:rPr lang="en-US" altLang="ko-KR" b="1" dirty="0" smtClean="0">
                  <a:solidFill>
                    <a:schemeClr val="bg1"/>
                  </a:solidFill>
                  <a:latin typeface="Arial" pitchFamily="34" charset="0"/>
                  <a:cs typeface="Arial" pitchFamily="34" charset="0"/>
                </a:rPr>
                <a:t> </a:t>
              </a:r>
              <a:r>
                <a:rPr lang="en-US" altLang="ko-KR" b="1" dirty="0" err="1" smtClean="0">
                  <a:solidFill>
                    <a:schemeClr val="bg1"/>
                  </a:solidFill>
                  <a:latin typeface="Arial" pitchFamily="34" charset="0"/>
                  <a:cs typeface="Arial" pitchFamily="34" charset="0"/>
                </a:rPr>
                <a:t>cung</a:t>
              </a:r>
              <a:r>
                <a:rPr lang="en-US" altLang="ko-KR" b="1" dirty="0" smtClean="0">
                  <a:solidFill>
                    <a:schemeClr val="bg1"/>
                  </a:solidFill>
                  <a:latin typeface="Arial" pitchFamily="34" charset="0"/>
                  <a:cs typeface="Arial" pitchFamily="34" charset="0"/>
                </a:rPr>
                <a:t> </a:t>
              </a:r>
              <a:r>
                <a:rPr lang="en-US" altLang="ko-KR" b="1" dirty="0" err="1" smtClean="0">
                  <a:solidFill>
                    <a:schemeClr val="bg1"/>
                  </a:solidFill>
                  <a:latin typeface="Arial" pitchFamily="34" charset="0"/>
                  <a:cs typeface="Arial" pitchFamily="34" charset="0"/>
                </a:rPr>
                <a:t>ứng</a:t>
              </a:r>
              <a:r>
                <a:rPr lang="en-US" altLang="ko-KR" b="1" dirty="0" smtClean="0">
                  <a:solidFill>
                    <a:schemeClr val="bg1"/>
                  </a:solidFill>
                  <a:latin typeface="Arial" pitchFamily="34" charset="0"/>
                  <a:cs typeface="Arial" pitchFamily="34" charset="0"/>
                </a:rPr>
                <a:t> DV</a:t>
              </a:r>
              <a:endParaRPr lang="ko-KR" altLang="en-US" b="1"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xmlns="" id="{9C0D0B70-33C1-4A4E-8641-98B0837482E8}"/>
                </a:ext>
              </a:extLst>
            </p:cNvPr>
            <p:cNvSpPr txBox="1"/>
            <p:nvPr/>
          </p:nvSpPr>
          <p:spPr>
            <a:xfrm rot="18900000">
              <a:off x="2931219" y="4349841"/>
              <a:ext cx="1405636" cy="357021"/>
            </a:xfrm>
            <a:prstGeom prst="rect">
              <a:avLst/>
            </a:prstGeom>
            <a:noFill/>
          </p:spPr>
          <p:txBody>
            <a:bodyPr wrap="square" rtlCol="0">
              <a:spAutoFit/>
            </a:bodyPr>
            <a:lstStyle/>
            <a:p>
              <a:pPr algn="ctr"/>
              <a:r>
                <a:rPr lang="en-US" altLang="ko-KR" b="1" dirty="0" err="1" smtClean="0">
                  <a:solidFill>
                    <a:schemeClr val="bg1"/>
                  </a:solidFill>
                  <a:latin typeface="Arial" pitchFamily="34" charset="0"/>
                  <a:cs typeface="Arial" pitchFamily="34" charset="0"/>
                </a:rPr>
                <a:t>Tiện</a:t>
              </a:r>
              <a:r>
                <a:rPr lang="en-US" altLang="ko-KR" b="1" dirty="0" smtClean="0">
                  <a:solidFill>
                    <a:schemeClr val="bg1"/>
                  </a:solidFill>
                  <a:latin typeface="Arial" pitchFamily="34" charset="0"/>
                  <a:cs typeface="Arial" pitchFamily="34" charset="0"/>
                </a:rPr>
                <a:t> </a:t>
              </a:r>
              <a:r>
                <a:rPr lang="en-US" altLang="ko-KR" b="1" dirty="0" err="1" smtClean="0">
                  <a:solidFill>
                    <a:schemeClr val="bg1"/>
                  </a:solidFill>
                  <a:latin typeface="Arial" pitchFamily="34" charset="0"/>
                  <a:cs typeface="Arial" pitchFamily="34" charset="0"/>
                </a:rPr>
                <a:t>ích</a:t>
              </a:r>
              <a:endParaRPr lang="ko-KR" altLang="en-US" b="1"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xmlns="" id="{049B9082-6AC0-4A70-A117-6E738A561F91}"/>
                </a:ext>
              </a:extLst>
            </p:cNvPr>
            <p:cNvSpPr txBox="1"/>
            <p:nvPr/>
          </p:nvSpPr>
          <p:spPr>
            <a:xfrm rot="2700000">
              <a:off x="4548587" y="4210448"/>
              <a:ext cx="1405636" cy="590931"/>
            </a:xfrm>
            <a:prstGeom prst="rect">
              <a:avLst/>
            </a:prstGeom>
            <a:noFill/>
          </p:spPr>
          <p:txBody>
            <a:bodyPr wrap="square" rtlCol="0">
              <a:spAutoFit/>
            </a:bodyPr>
            <a:lstStyle/>
            <a:p>
              <a:pPr algn="ctr"/>
              <a:r>
                <a:rPr lang="en-US" altLang="ko-KR" b="1" dirty="0" smtClean="0">
                  <a:solidFill>
                    <a:schemeClr val="bg1"/>
                  </a:solidFill>
                  <a:latin typeface="Arial" pitchFamily="34" charset="0"/>
                  <a:cs typeface="Arial" pitchFamily="34" charset="0"/>
                </a:rPr>
                <a:t>An </a:t>
              </a:r>
              <a:r>
                <a:rPr lang="en-US" altLang="ko-KR" b="1" dirty="0" err="1" smtClean="0">
                  <a:solidFill>
                    <a:schemeClr val="bg1"/>
                  </a:solidFill>
                  <a:latin typeface="Arial" pitchFamily="34" charset="0"/>
                  <a:cs typeface="Arial" pitchFamily="34" charset="0"/>
                </a:rPr>
                <a:t>toàn</a:t>
              </a:r>
              <a:r>
                <a:rPr lang="en-US" altLang="ko-KR" b="1" dirty="0" smtClean="0">
                  <a:solidFill>
                    <a:schemeClr val="bg1"/>
                  </a:solidFill>
                  <a:latin typeface="Arial" pitchFamily="34" charset="0"/>
                  <a:cs typeface="Arial" pitchFamily="34" charset="0"/>
                </a:rPr>
                <a:t> </a:t>
              </a:r>
              <a:r>
                <a:rPr lang="en-US" altLang="ko-KR" b="1" dirty="0" err="1" smtClean="0">
                  <a:solidFill>
                    <a:schemeClr val="bg1"/>
                  </a:solidFill>
                  <a:latin typeface="Arial" pitchFamily="34" charset="0"/>
                  <a:cs typeface="Arial" pitchFamily="34" charset="0"/>
                </a:rPr>
                <a:t>bảo</a:t>
              </a:r>
              <a:r>
                <a:rPr lang="en-US" altLang="ko-KR" b="1" dirty="0" smtClean="0">
                  <a:solidFill>
                    <a:schemeClr val="bg1"/>
                  </a:solidFill>
                  <a:latin typeface="Arial" pitchFamily="34" charset="0"/>
                  <a:cs typeface="Arial" pitchFamily="34" charset="0"/>
                </a:rPr>
                <a:t> </a:t>
              </a:r>
              <a:r>
                <a:rPr lang="en-US" altLang="ko-KR" b="1" dirty="0" err="1" smtClean="0">
                  <a:solidFill>
                    <a:schemeClr val="bg1"/>
                  </a:solidFill>
                  <a:latin typeface="Arial" pitchFamily="34" charset="0"/>
                  <a:cs typeface="Arial" pitchFamily="34" charset="0"/>
                </a:rPr>
                <a:t>mật</a:t>
              </a:r>
              <a:endParaRPr lang="ko-KR" altLang="en-US" b="1" dirty="0">
                <a:solidFill>
                  <a:schemeClr val="bg1"/>
                </a:solidFill>
                <a:latin typeface="Arial" pitchFamily="34" charset="0"/>
                <a:cs typeface="Arial" pitchFamily="34" charset="0"/>
              </a:endParaRPr>
            </a:p>
          </p:txBody>
        </p:sp>
      </p:grpSp>
      <p:grpSp>
        <p:nvGrpSpPr>
          <p:cNvPr id="23" name="Group 22">
            <a:extLst>
              <a:ext uri="{FF2B5EF4-FFF2-40B4-BE49-F238E27FC236}">
                <a16:creationId xmlns:a16="http://schemas.microsoft.com/office/drawing/2014/main" xmlns="" id="{23157F99-3F12-47D4-BE27-D1BA0E105825}"/>
              </a:ext>
            </a:extLst>
          </p:cNvPr>
          <p:cNvGrpSpPr/>
          <p:nvPr/>
        </p:nvGrpSpPr>
        <p:grpSpPr>
          <a:xfrm>
            <a:off x="5955129" y="1325328"/>
            <a:ext cx="2558027" cy="840342"/>
            <a:chOff x="6372201" y="2011203"/>
            <a:chExt cx="2232249" cy="1120454"/>
          </a:xfrm>
        </p:grpSpPr>
        <p:sp>
          <p:nvSpPr>
            <p:cNvPr id="24" name="TextBox 23">
              <a:extLst>
                <a:ext uri="{FF2B5EF4-FFF2-40B4-BE49-F238E27FC236}">
                  <a16:creationId xmlns:a16="http://schemas.microsoft.com/office/drawing/2014/main" xmlns="" id="{4063E640-6BCC-44B3-9750-77DA1CDAAB0A}"/>
                </a:ext>
              </a:extLst>
            </p:cNvPr>
            <p:cNvSpPr txBox="1"/>
            <p:nvPr/>
          </p:nvSpPr>
          <p:spPr>
            <a:xfrm>
              <a:off x="6372202" y="2306817"/>
              <a:ext cx="2232248" cy="824840"/>
            </a:xfrm>
            <a:prstGeom prst="rect">
              <a:avLst/>
            </a:prstGeom>
            <a:noFill/>
          </p:spPr>
          <p:txBody>
            <a:bodyPr wrap="square" rtlCol="0">
              <a:spAutoFit/>
            </a:bodyPr>
            <a:lstStyle/>
            <a:p>
              <a:pPr algn="l"/>
              <a:r>
                <a:rPr lang="en-US" altLang="ko-KR" dirty="0" err="1" smtClean="0">
                  <a:solidFill>
                    <a:schemeClr val="tx1">
                      <a:lumMod val="75000"/>
                      <a:lumOff val="25000"/>
                    </a:schemeClr>
                  </a:solidFill>
                  <a:latin typeface="Arial" pitchFamily="34" charset="0"/>
                  <a:cs typeface="Arial" pitchFamily="34" charset="0"/>
                </a:rPr>
                <a:t>Cung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cấp</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đa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dạng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sản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phẩm</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dịch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vụ</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đáp</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ứng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tối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đa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nhu</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cầu</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khách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hàng</a:t>
              </a:r>
              <a:endParaRPr lang="ko-KR" altLang="en-US" dirty="0">
                <a:solidFill>
                  <a:schemeClr val="tx1">
                    <a:lumMod val="75000"/>
                    <a:lumOff val="25000"/>
                  </a:schemeClr>
                </a:solidFill>
                <a:latin typeface="Arial" pitchFamily="34" charset="0"/>
                <a:cs typeface="Arial" pitchFamily="34" charset="0"/>
              </a:endParaRPr>
            </a:p>
          </p:txBody>
        </p:sp>
        <p:sp>
          <p:nvSpPr>
            <p:cNvPr id="25" name="TextBox 24">
              <a:extLst>
                <a:ext uri="{FF2B5EF4-FFF2-40B4-BE49-F238E27FC236}">
                  <a16:creationId xmlns:a16="http://schemas.microsoft.com/office/drawing/2014/main" xmlns="" id="{9DD4A7AD-A8AE-46F4-B733-8AA95E055FC8}"/>
                </a:ext>
              </a:extLst>
            </p:cNvPr>
            <p:cNvSpPr txBox="1"/>
            <p:nvPr/>
          </p:nvSpPr>
          <p:spPr>
            <a:xfrm>
              <a:off x="6372201" y="2011203"/>
              <a:ext cx="2232248" cy="357021"/>
            </a:xfrm>
            <a:prstGeom prst="rect">
              <a:avLst/>
            </a:prstGeom>
            <a:noFill/>
          </p:spPr>
          <p:txBody>
            <a:bodyPr wrap="square" rtlCol="0">
              <a:spAutoFit/>
            </a:bodyPr>
            <a:lstStyle/>
            <a:p>
              <a:pPr algn="l"/>
              <a:r>
                <a:rPr lang="en-US" altLang="ko-KR" b="1" dirty="0" err="1" smtClean="0">
                  <a:solidFill>
                    <a:schemeClr val="tx1">
                      <a:lumMod val="75000"/>
                      <a:lumOff val="25000"/>
                    </a:schemeClr>
                  </a:solidFill>
                  <a:latin typeface="Arial" pitchFamily="34" charset="0"/>
                  <a:cs typeface="Arial" pitchFamily="34" charset="0"/>
                </a:rPr>
                <a:t>Sản</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phẩm</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dịch</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vụ</a:t>
              </a:r>
              <a:endParaRPr lang="ko-KR" altLang="en-US" b="1" dirty="0">
                <a:solidFill>
                  <a:schemeClr val="tx1">
                    <a:lumMod val="75000"/>
                    <a:lumOff val="25000"/>
                  </a:schemeClr>
                </a:solidFill>
                <a:latin typeface="Arial" pitchFamily="34" charset="0"/>
                <a:cs typeface="Arial" pitchFamily="34" charset="0"/>
              </a:endParaRPr>
            </a:p>
          </p:txBody>
        </p:sp>
      </p:grpSp>
      <p:grpSp>
        <p:nvGrpSpPr>
          <p:cNvPr id="26" name="Group 25">
            <a:extLst>
              <a:ext uri="{FF2B5EF4-FFF2-40B4-BE49-F238E27FC236}">
                <a16:creationId xmlns:a16="http://schemas.microsoft.com/office/drawing/2014/main" xmlns="" id="{9F16A05B-4CE2-4C8C-B719-AA9A30D156B5}"/>
              </a:ext>
            </a:extLst>
          </p:cNvPr>
          <p:cNvGrpSpPr/>
          <p:nvPr/>
        </p:nvGrpSpPr>
        <p:grpSpPr>
          <a:xfrm>
            <a:off x="5938726" y="3891909"/>
            <a:ext cx="2798874" cy="840342"/>
            <a:chOff x="6372201" y="2011203"/>
            <a:chExt cx="2232249" cy="1120454"/>
          </a:xfrm>
        </p:grpSpPr>
        <p:sp>
          <p:nvSpPr>
            <p:cNvPr id="27" name="TextBox 26">
              <a:extLst>
                <a:ext uri="{FF2B5EF4-FFF2-40B4-BE49-F238E27FC236}">
                  <a16:creationId xmlns:a16="http://schemas.microsoft.com/office/drawing/2014/main" xmlns="" id="{DEBE5CA7-A48D-4576-BFB6-67BD76113E87}"/>
                </a:ext>
              </a:extLst>
            </p:cNvPr>
            <p:cNvSpPr txBox="1"/>
            <p:nvPr/>
          </p:nvSpPr>
          <p:spPr>
            <a:xfrm>
              <a:off x="6372202" y="2306817"/>
              <a:ext cx="2232248" cy="824840"/>
            </a:xfrm>
            <a:prstGeom prst="rect">
              <a:avLst/>
            </a:prstGeom>
            <a:noFill/>
          </p:spPr>
          <p:txBody>
            <a:bodyPr wrap="square" rtlCol="0">
              <a:spAutoFit/>
            </a:bodyPr>
            <a:lstStyle/>
            <a:p>
              <a:pPr algn="l"/>
              <a:r>
                <a:rPr lang="en-US" altLang="ko-KR" dirty="0" err="1" smtClean="0">
                  <a:solidFill>
                    <a:schemeClr val="tx1">
                      <a:lumMod val="75000"/>
                      <a:lumOff val="25000"/>
                    </a:schemeClr>
                  </a:solidFill>
                  <a:latin typeface="Arial" pitchFamily="34" charset="0"/>
                  <a:cs typeface="Arial" pitchFamily="34" charset="0"/>
                </a:rPr>
                <a:t>Áp</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dụng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triển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khai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các</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biện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pháp</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nhằm</a:t>
              </a:r>
              <a:r>
                <a:rPr lang="en-US" altLang="ko-KR" dirty="0" smtClean="0">
                  <a:solidFill>
                    <a:schemeClr val="tx1">
                      <a:lumMod val="75000"/>
                      <a:lumOff val="25000"/>
                    </a:schemeClr>
                  </a:solidFill>
                  <a:latin typeface="Arial" pitchFamily="34" charset="0"/>
                  <a:cs typeface="Arial" pitchFamily="34" charset="0"/>
                </a:rPr>
                <a:t> </a:t>
              </a:r>
              <a:r>
                <a:rPr lang="en-US" altLang="ko-KR" dirty="0" err="1">
                  <a:solidFill>
                    <a:schemeClr val="tx1">
                      <a:lumMod val="75000"/>
                      <a:lumOff val="25000"/>
                    </a:schemeClr>
                  </a:solidFill>
                  <a:latin typeface="Arial" pitchFamily="34" charset="0"/>
                  <a:cs typeface="Arial" pitchFamily="34" charset="0"/>
                </a:rPr>
                <a:t>t</a:t>
              </a:r>
              <a:r>
                <a:rPr lang="en-US" altLang="ko-KR" dirty="0" err="1" smtClean="0">
                  <a:solidFill>
                    <a:schemeClr val="tx1">
                      <a:lumMod val="75000"/>
                      <a:lumOff val="25000"/>
                    </a:schemeClr>
                  </a:solidFill>
                  <a:latin typeface="Arial" pitchFamily="34" charset="0"/>
                  <a:cs typeface="Arial" pitchFamily="34" charset="0"/>
                </a:rPr>
                <a:t>ăng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cường</a:t>
              </a:r>
              <a:r>
                <a:rPr lang="en-US" altLang="ko-KR" dirty="0" smtClean="0">
                  <a:solidFill>
                    <a:schemeClr val="tx1">
                      <a:lumMod val="75000"/>
                      <a:lumOff val="25000"/>
                    </a:schemeClr>
                  </a:solidFill>
                  <a:latin typeface="Arial" pitchFamily="34" charset="0"/>
                  <a:cs typeface="Arial" pitchFamily="34" charset="0"/>
                </a:rPr>
                <a:t> an </a:t>
              </a:r>
              <a:r>
                <a:rPr lang="en-US" altLang="ko-KR" dirty="0" err="1" smtClean="0">
                  <a:solidFill>
                    <a:schemeClr val="tx1">
                      <a:lumMod val="75000"/>
                      <a:lumOff val="25000"/>
                    </a:schemeClr>
                  </a:solidFill>
                  <a:latin typeface="Arial" pitchFamily="34" charset="0"/>
                  <a:cs typeface="Arial" pitchFamily="34" charset="0"/>
                </a:rPr>
                <a:t>toàn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bảo</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mật</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cho</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khách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hàng</a:t>
              </a:r>
              <a:r>
                <a:rPr lang="en-US" altLang="ko-KR" dirty="0" smtClean="0">
                  <a:solidFill>
                    <a:schemeClr val="tx1">
                      <a:lumMod val="75000"/>
                      <a:lumOff val="25000"/>
                    </a:schemeClr>
                  </a:solidFill>
                  <a:latin typeface="Arial" pitchFamily="34" charset="0"/>
                  <a:cs typeface="Arial" pitchFamily="34" charset="0"/>
                </a:rPr>
                <a:t> </a:t>
              </a:r>
              <a:endParaRPr lang="ko-KR" altLang="en-US" dirty="0">
                <a:solidFill>
                  <a:schemeClr val="tx1">
                    <a:lumMod val="75000"/>
                    <a:lumOff val="25000"/>
                  </a:schemeClr>
                </a:solidFill>
                <a:latin typeface="Arial" pitchFamily="34" charset="0"/>
                <a:cs typeface="Arial" pitchFamily="34" charset="0"/>
              </a:endParaRPr>
            </a:p>
          </p:txBody>
        </p:sp>
        <p:sp>
          <p:nvSpPr>
            <p:cNvPr id="28" name="TextBox 27">
              <a:extLst>
                <a:ext uri="{FF2B5EF4-FFF2-40B4-BE49-F238E27FC236}">
                  <a16:creationId xmlns:a16="http://schemas.microsoft.com/office/drawing/2014/main" xmlns="" id="{E5320942-C5E6-4CA2-AD16-80D50BB4D9EB}"/>
                </a:ext>
              </a:extLst>
            </p:cNvPr>
            <p:cNvSpPr txBox="1"/>
            <p:nvPr/>
          </p:nvSpPr>
          <p:spPr>
            <a:xfrm>
              <a:off x="6372201" y="2011203"/>
              <a:ext cx="2232248" cy="590930"/>
            </a:xfrm>
            <a:prstGeom prst="rect">
              <a:avLst/>
            </a:prstGeom>
            <a:noFill/>
          </p:spPr>
          <p:txBody>
            <a:bodyPr wrap="square" rtlCol="0">
              <a:spAutoFit/>
            </a:bodyPr>
            <a:lstStyle/>
            <a:p>
              <a:pPr algn="l"/>
              <a:r>
                <a:rPr lang="en-US" altLang="ko-KR" b="1" dirty="0" smtClean="0">
                  <a:solidFill>
                    <a:schemeClr val="tx1">
                      <a:lumMod val="75000"/>
                      <a:lumOff val="25000"/>
                    </a:schemeClr>
                  </a:solidFill>
                  <a:latin typeface="Arial" pitchFamily="34" charset="0"/>
                  <a:cs typeface="Arial" pitchFamily="34" charset="0"/>
                </a:rPr>
                <a:t>An </a:t>
              </a:r>
              <a:r>
                <a:rPr lang="en-US" altLang="ko-KR" b="1" dirty="0" err="1" smtClean="0">
                  <a:solidFill>
                    <a:schemeClr val="tx1">
                      <a:lumMod val="75000"/>
                      <a:lumOff val="25000"/>
                    </a:schemeClr>
                  </a:solidFill>
                  <a:latin typeface="Arial" pitchFamily="34" charset="0"/>
                  <a:cs typeface="Arial" pitchFamily="34" charset="0"/>
                </a:rPr>
                <a:t>toàn</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bảo</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mật</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và</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định</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danh</a:t>
              </a:r>
              <a:r>
                <a:rPr lang="en-US" altLang="ko-KR" b="1" dirty="0" smtClean="0">
                  <a:solidFill>
                    <a:schemeClr val="tx1">
                      <a:lumMod val="75000"/>
                      <a:lumOff val="25000"/>
                    </a:schemeClr>
                  </a:solidFill>
                  <a:latin typeface="Arial" pitchFamily="34" charset="0"/>
                  <a:cs typeface="Arial" pitchFamily="34" charset="0"/>
                </a:rPr>
                <a:t> KH</a:t>
              </a:r>
              <a:endParaRPr lang="ko-KR" altLang="en-US" b="1" dirty="0">
                <a:solidFill>
                  <a:schemeClr val="tx1">
                    <a:lumMod val="75000"/>
                    <a:lumOff val="25000"/>
                  </a:schemeClr>
                </a:solidFill>
                <a:latin typeface="Arial" pitchFamily="34" charset="0"/>
                <a:cs typeface="Arial" pitchFamily="34" charset="0"/>
              </a:endParaRPr>
            </a:p>
          </p:txBody>
        </p:sp>
      </p:grpSp>
      <p:grpSp>
        <p:nvGrpSpPr>
          <p:cNvPr id="29" name="Group 28">
            <a:extLst>
              <a:ext uri="{FF2B5EF4-FFF2-40B4-BE49-F238E27FC236}">
                <a16:creationId xmlns:a16="http://schemas.microsoft.com/office/drawing/2014/main" xmlns="" id="{E2E207EE-56E6-48D5-9CA1-706282B210CE}"/>
              </a:ext>
            </a:extLst>
          </p:cNvPr>
          <p:cNvGrpSpPr/>
          <p:nvPr/>
        </p:nvGrpSpPr>
        <p:grpSpPr>
          <a:xfrm>
            <a:off x="662789" y="1325329"/>
            <a:ext cx="2558027" cy="1044350"/>
            <a:chOff x="6372201" y="2011203"/>
            <a:chExt cx="2232249" cy="1392464"/>
          </a:xfrm>
        </p:grpSpPr>
        <p:sp>
          <p:nvSpPr>
            <p:cNvPr id="30" name="TextBox 29">
              <a:extLst>
                <a:ext uri="{FF2B5EF4-FFF2-40B4-BE49-F238E27FC236}">
                  <a16:creationId xmlns:a16="http://schemas.microsoft.com/office/drawing/2014/main" xmlns="" id="{585D3318-BA9D-4417-B238-5C21C168798B}"/>
                </a:ext>
              </a:extLst>
            </p:cNvPr>
            <p:cNvSpPr txBox="1"/>
            <p:nvPr/>
          </p:nvSpPr>
          <p:spPr>
            <a:xfrm>
              <a:off x="6372202" y="2344917"/>
              <a:ext cx="2232248" cy="1058750"/>
            </a:xfrm>
            <a:prstGeom prst="rect">
              <a:avLst/>
            </a:prstGeom>
            <a:noFill/>
          </p:spPr>
          <p:txBody>
            <a:bodyPr wrap="square" rtlCol="0">
              <a:spAutoFit/>
            </a:bodyPr>
            <a:lstStyle/>
            <a:p>
              <a:pPr algn="r"/>
              <a:r>
                <a:rPr lang="en-US" altLang="ko-KR" dirty="0" err="1" smtClean="0">
                  <a:solidFill>
                    <a:schemeClr val="tx1">
                      <a:lumMod val="75000"/>
                      <a:lumOff val="25000"/>
                    </a:schemeClr>
                  </a:solidFill>
                  <a:latin typeface="Arial" pitchFamily="34" charset="0"/>
                  <a:cs typeface="Arial" pitchFamily="34" charset="0"/>
                </a:rPr>
                <a:t>Đa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dạng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hóa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kênh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phân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phối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dịch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vụ</a:t>
              </a:r>
              <a:r>
                <a:rPr lang="en-US" altLang="ko-KR" dirty="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mang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lại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sự</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tiện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lợi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linh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hoạt</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cho</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khách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hàng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tương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tác</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với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ngân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hàng</a:t>
              </a:r>
              <a:r>
                <a:rPr lang="en-US" altLang="ko-KR" dirty="0" smtClean="0">
                  <a:solidFill>
                    <a:schemeClr val="tx1">
                      <a:lumMod val="75000"/>
                      <a:lumOff val="25000"/>
                    </a:schemeClr>
                  </a:solidFill>
                  <a:latin typeface="Arial" pitchFamily="34" charset="0"/>
                  <a:cs typeface="Arial" pitchFamily="34" charset="0"/>
                </a:rPr>
                <a:t> </a:t>
              </a:r>
              <a:endParaRPr lang="ko-KR" altLang="en-US" dirty="0">
                <a:solidFill>
                  <a:schemeClr val="tx1">
                    <a:lumMod val="75000"/>
                    <a:lumOff val="25000"/>
                  </a:schemeClr>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0BD80BBB-B7BD-4C28-96C1-536D09E7D2AE}"/>
                </a:ext>
              </a:extLst>
            </p:cNvPr>
            <p:cNvSpPr txBox="1"/>
            <p:nvPr/>
          </p:nvSpPr>
          <p:spPr>
            <a:xfrm>
              <a:off x="6372201" y="2011203"/>
              <a:ext cx="2232248" cy="357021"/>
            </a:xfrm>
            <a:prstGeom prst="rect">
              <a:avLst/>
            </a:prstGeom>
            <a:noFill/>
          </p:spPr>
          <p:txBody>
            <a:bodyPr wrap="square" rtlCol="0">
              <a:spAutoFit/>
            </a:bodyPr>
            <a:lstStyle/>
            <a:p>
              <a:pPr algn="r"/>
              <a:r>
                <a:rPr lang="en-US" altLang="ko-KR" b="1" dirty="0" err="1" smtClean="0">
                  <a:solidFill>
                    <a:schemeClr val="tx1">
                      <a:lumMod val="75000"/>
                      <a:lumOff val="25000"/>
                    </a:schemeClr>
                  </a:solidFill>
                  <a:latin typeface="Arial" pitchFamily="34" charset="0"/>
                  <a:cs typeface="Arial" pitchFamily="34" charset="0"/>
                </a:rPr>
                <a:t>Kênh</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cung</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ứng</a:t>
              </a:r>
              <a:r>
                <a:rPr lang="en-US" altLang="ko-KR" b="1" dirty="0" smtClean="0">
                  <a:solidFill>
                    <a:schemeClr val="tx1">
                      <a:lumMod val="75000"/>
                      <a:lumOff val="25000"/>
                    </a:schemeClr>
                  </a:solidFill>
                  <a:latin typeface="Arial" pitchFamily="34" charset="0"/>
                  <a:cs typeface="Arial" pitchFamily="34" charset="0"/>
                </a:rPr>
                <a:t> </a:t>
              </a:r>
              <a:endParaRPr lang="ko-KR" altLang="en-US" b="1" dirty="0">
                <a:solidFill>
                  <a:schemeClr val="tx1">
                    <a:lumMod val="75000"/>
                    <a:lumOff val="25000"/>
                  </a:schemeClr>
                </a:solidFill>
                <a:latin typeface="Arial" pitchFamily="34" charset="0"/>
                <a:cs typeface="Arial" pitchFamily="34" charset="0"/>
              </a:endParaRPr>
            </a:p>
          </p:txBody>
        </p:sp>
      </p:grpSp>
      <p:grpSp>
        <p:nvGrpSpPr>
          <p:cNvPr id="32" name="Group 31">
            <a:extLst>
              <a:ext uri="{FF2B5EF4-FFF2-40B4-BE49-F238E27FC236}">
                <a16:creationId xmlns:a16="http://schemas.microsoft.com/office/drawing/2014/main" xmlns="" id="{C3D58E9C-F996-48BE-B62E-076DBD54BC06}"/>
              </a:ext>
            </a:extLst>
          </p:cNvPr>
          <p:cNvGrpSpPr/>
          <p:nvPr/>
        </p:nvGrpSpPr>
        <p:grpSpPr>
          <a:xfrm>
            <a:off x="662789" y="3891908"/>
            <a:ext cx="2558027" cy="664910"/>
            <a:chOff x="6372201" y="2011203"/>
            <a:chExt cx="2232249" cy="886546"/>
          </a:xfrm>
        </p:grpSpPr>
        <p:sp>
          <p:nvSpPr>
            <p:cNvPr id="33" name="TextBox 32">
              <a:extLst>
                <a:ext uri="{FF2B5EF4-FFF2-40B4-BE49-F238E27FC236}">
                  <a16:creationId xmlns:a16="http://schemas.microsoft.com/office/drawing/2014/main" xmlns="" id="{43AC03F3-86C8-47E1-A167-AED3CD402975}"/>
                </a:ext>
              </a:extLst>
            </p:cNvPr>
            <p:cNvSpPr txBox="1"/>
            <p:nvPr/>
          </p:nvSpPr>
          <p:spPr>
            <a:xfrm>
              <a:off x="6372202" y="2306817"/>
              <a:ext cx="2232248" cy="590932"/>
            </a:xfrm>
            <a:prstGeom prst="rect">
              <a:avLst/>
            </a:prstGeom>
            <a:noFill/>
          </p:spPr>
          <p:txBody>
            <a:bodyPr wrap="square" rtlCol="0">
              <a:spAutoFit/>
            </a:bodyPr>
            <a:lstStyle/>
            <a:p>
              <a:pPr algn="r"/>
              <a:r>
                <a:rPr lang="en-US" altLang="ko-KR" dirty="0" err="1" smtClean="0">
                  <a:solidFill>
                    <a:schemeClr val="tx1">
                      <a:lumMod val="75000"/>
                      <a:lumOff val="25000"/>
                    </a:schemeClr>
                  </a:solidFill>
                  <a:latin typeface="Arial" pitchFamily="34" charset="0"/>
                  <a:cs typeface="Arial" pitchFamily="34" charset="0"/>
                </a:rPr>
                <a:t>Gia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tăng</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tiện</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ích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tối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ưu</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hóa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trải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nghiệm</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khách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hàng</a:t>
              </a:r>
              <a:r>
                <a:rPr lang="en-US" altLang="ko-KR" dirty="0" smtClean="0">
                  <a:solidFill>
                    <a:schemeClr val="tx1">
                      <a:lumMod val="75000"/>
                      <a:lumOff val="25000"/>
                    </a:schemeClr>
                  </a:solidFill>
                  <a:latin typeface="Arial" pitchFamily="34" charset="0"/>
                  <a:cs typeface="Arial" pitchFamily="34" charset="0"/>
                </a:rPr>
                <a:t> </a:t>
              </a:r>
              <a:endParaRPr lang="ko-KR" altLang="en-US" dirty="0">
                <a:solidFill>
                  <a:schemeClr val="tx1">
                    <a:lumMod val="75000"/>
                    <a:lumOff val="25000"/>
                  </a:schemeClr>
                </a:solidFill>
                <a:latin typeface="Arial" pitchFamily="34" charset="0"/>
                <a:cs typeface="Arial" pitchFamily="34" charset="0"/>
              </a:endParaRPr>
            </a:p>
          </p:txBody>
        </p:sp>
        <p:sp>
          <p:nvSpPr>
            <p:cNvPr id="34" name="TextBox 33">
              <a:extLst>
                <a:ext uri="{FF2B5EF4-FFF2-40B4-BE49-F238E27FC236}">
                  <a16:creationId xmlns:a16="http://schemas.microsoft.com/office/drawing/2014/main" xmlns="" id="{4D2814FC-A444-4137-9EEE-8B4567F54C69}"/>
                </a:ext>
              </a:extLst>
            </p:cNvPr>
            <p:cNvSpPr txBox="1"/>
            <p:nvPr/>
          </p:nvSpPr>
          <p:spPr>
            <a:xfrm>
              <a:off x="6372201" y="2011203"/>
              <a:ext cx="2232248" cy="357021"/>
            </a:xfrm>
            <a:prstGeom prst="rect">
              <a:avLst/>
            </a:prstGeom>
            <a:noFill/>
          </p:spPr>
          <p:txBody>
            <a:bodyPr wrap="square" rtlCol="0">
              <a:spAutoFit/>
            </a:bodyPr>
            <a:lstStyle/>
            <a:p>
              <a:pPr algn="r"/>
              <a:r>
                <a:rPr lang="en-US" altLang="ko-KR" b="1" dirty="0" err="1" smtClean="0">
                  <a:solidFill>
                    <a:schemeClr val="tx1">
                      <a:lumMod val="75000"/>
                      <a:lumOff val="25000"/>
                    </a:schemeClr>
                  </a:solidFill>
                  <a:latin typeface="Arial" pitchFamily="34" charset="0"/>
                  <a:cs typeface="Arial" pitchFamily="34" charset="0"/>
                </a:rPr>
                <a:t>Gia</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tăng</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tiện</a:t>
              </a:r>
              <a:r>
                <a:rPr lang="en-US" altLang="ko-KR" b="1" dirty="0" smtClean="0">
                  <a:solidFill>
                    <a:schemeClr val="tx1">
                      <a:lumMod val="75000"/>
                      <a:lumOff val="25000"/>
                    </a:schemeClr>
                  </a:solidFill>
                  <a:latin typeface="Arial" pitchFamily="34" charset="0"/>
                  <a:cs typeface="Arial" pitchFamily="34" charset="0"/>
                </a:rPr>
                <a:t> </a:t>
              </a:r>
              <a:r>
                <a:rPr lang="en-US" altLang="ko-KR" b="1" dirty="0" err="1" smtClean="0">
                  <a:solidFill>
                    <a:schemeClr val="tx1">
                      <a:lumMod val="75000"/>
                      <a:lumOff val="25000"/>
                    </a:schemeClr>
                  </a:solidFill>
                  <a:latin typeface="Arial" pitchFamily="34" charset="0"/>
                  <a:cs typeface="Arial" pitchFamily="34" charset="0"/>
                </a:rPr>
                <a:t>ích</a:t>
              </a:r>
              <a:endParaRPr lang="ko-KR" altLang="en-US" b="1" dirty="0">
                <a:solidFill>
                  <a:schemeClr val="tx1">
                    <a:lumMod val="75000"/>
                    <a:lumOff val="25000"/>
                  </a:schemeClr>
                </a:solidFill>
                <a:latin typeface="Arial" pitchFamily="34" charset="0"/>
                <a:cs typeface="Arial" pitchFamily="34" charset="0"/>
              </a:endParaRPr>
            </a:p>
          </p:txBody>
        </p:sp>
      </p:grpSp>
      <p:sp>
        <p:nvSpPr>
          <p:cNvPr id="35" name="Oval 1">
            <a:extLst>
              <a:ext uri="{FF2B5EF4-FFF2-40B4-BE49-F238E27FC236}">
                <a16:creationId xmlns:a16="http://schemas.microsoft.com/office/drawing/2014/main" xmlns="" id="{B0C6FC30-5C21-4639-8F26-7827FBD18E24}"/>
              </a:ext>
            </a:extLst>
          </p:cNvPr>
          <p:cNvSpPr/>
          <p:nvPr/>
        </p:nvSpPr>
        <p:spPr>
          <a:xfrm>
            <a:off x="4434977" y="2762609"/>
            <a:ext cx="282993" cy="361668"/>
          </a:xfrm>
          <a:custGeom>
            <a:avLst/>
            <a:gdLst/>
            <a:ahLst/>
            <a:cxnLst/>
            <a:rect l="l" t="t" r="r" b="b"/>
            <a:pathLst>
              <a:path w="3089578" h="3948524">
                <a:moveTo>
                  <a:pt x="1577191" y="2534631"/>
                </a:moveTo>
                <a:cubicBezTo>
                  <a:pt x="1600260" y="2580258"/>
                  <a:pt x="1620550" y="2627771"/>
                  <a:pt x="1638571" y="2676770"/>
                </a:cubicBezTo>
                <a:cubicBezTo>
                  <a:pt x="1665604" y="2750272"/>
                  <a:pt x="1686580" y="2824535"/>
                  <a:pt x="1699962" y="2899355"/>
                </a:cubicBezTo>
                <a:cubicBezTo>
                  <a:pt x="1599246" y="2923383"/>
                  <a:pt x="1494142" y="2935731"/>
                  <a:pt x="1386154" y="2935731"/>
                </a:cubicBezTo>
                <a:cubicBezTo>
                  <a:pt x="1152606" y="2935731"/>
                  <a:pt x="932548" y="2877973"/>
                  <a:pt x="741468" y="2772376"/>
                </a:cubicBezTo>
                <a:cubicBezTo>
                  <a:pt x="1011030" y="2775448"/>
                  <a:pt x="1283962" y="2707404"/>
                  <a:pt x="1533669" y="2563236"/>
                </a:cubicBezTo>
                <a:close/>
                <a:moveTo>
                  <a:pt x="2052587" y="2076290"/>
                </a:moveTo>
                <a:lnTo>
                  <a:pt x="2486460" y="2390270"/>
                </a:lnTo>
                <a:cubicBezTo>
                  <a:pt x="2306935" y="2626648"/>
                  <a:pt x="2052846" y="2802967"/>
                  <a:pt x="1758751" y="2882997"/>
                </a:cubicBezTo>
                <a:cubicBezTo>
                  <a:pt x="1743929" y="2806841"/>
                  <a:pt x="1722412" y="2731080"/>
                  <a:pt x="1694828" y="2656080"/>
                </a:cubicBezTo>
                <a:cubicBezTo>
                  <a:pt x="1675201" y="2602712"/>
                  <a:pt x="1652984" y="2551041"/>
                  <a:pt x="1627394" y="2501634"/>
                </a:cubicBezTo>
                <a:cubicBezTo>
                  <a:pt x="1801061" y="2387414"/>
                  <a:pt x="1943549" y="2241665"/>
                  <a:pt x="2052587" y="2076290"/>
                </a:cubicBezTo>
                <a:close/>
                <a:moveTo>
                  <a:pt x="1139582" y="1999555"/>
                </a:moveTo>
                <a:cubicBezTo>
                  <a:pt x="1306309" y="2126071"/>
                  <a:pt x="1447225" y="2288761"/>
                  <a:pt x="1549205" y="2481403"/>
                </a:cubicBezTo>
                <a:cubicBezTo>
                  <a:pt x="1535041" y="2492857"/>
                  <a:pt x="1519482" y="2502212"/>
                  <a:pt x="1503698" y="2511325"/>
                </a:cubicBezTo>
                <a:cubicBezTo>
                  <a:pt x="1259400" y="2652371"/>
                  <a:pt x="991982" y="2717667"/>
                  <a:pt x="728342" y="2711842"/>
                </a:cubicBezTo>
                <a:close/>
                <a:moveTo>
                  <a:pt x="452452" y="1701750"/>
                </a:moveTo>
                <a:cubicBezTo>
                  <a:pt x="679412" y="1737820"/>
                  <a:pt x="894637" y="1825426"/>
                  <a:pt x="1081528" y="1956108"/>
                </a:cubicBezTo>
                <a:lnTo>
                  <a:pt x="659218" y="2687569"/>
                </a:lnTo>
                <a:cubicBezTo>
                  <a:pt x="518459" y="2459121"/>
                  <a:pt x="438479" y="2190549"/>
                  <a:pt x="438479" y="1903491"/>
                </a:cubicBezTo>
                <a:cubicBezTo>
                  <a:pt x="438479" y="1835071"/>
                  <a:pt x="443023" y="1767700"/>
                  <a:pt x="452452" y="1701750"/>
                </a:cubicBezTo>
                <a:close/>
                <a:moveTo>
                  <a:pt x="261512" y="1681084"/>
                </a:moveTo>
                <a:cubicBezTo>
                  <a:pt x="305712" y="1682782"/>
                  <a:pt x="349660" y="1686381"/>
                  <a:pt x="393224" y="1691972"/>
                </a:cubicBezTo>
                <a:cubicBezTo>
                  <a:pt x="383285" y="1761107"/>
                  <a:pt x="378479" y="1831743"/>
                  <a:pt x="378479" y="1903491"/>
                </a:cubicBezTo>
                <a:cubicBezTo>
                  <a:pt x="378479" y="2187947"/>
                  <a:pt x="454018" y="2454935"/>
                  <a:pt x="590367" y="2683463"/>
                </a:cubicBezTo>
                <a:cubicBezTo>
                  <a:pt x="269884" y="2459223"/>
                  <a:pt x="49324" y="2102418"/>
                  <a:pt x="8843" y="1692509"/>
                </a:cubicBezTo>
                <a:cubicBezTo>
                  <a:pt x="93426" y="1681463"/>
                  <a:pt x="177920" y="1677872"/>
                  <a:pt x="261512" y="1681084"/>
                </a:cubicBezTo>
                <a:close/>
                <a:moveTo>
                  <a:pt x="1377385" y="1587667"/>
                </a:moveTo>
                <a:lnTo>
                  <a:pt x="2004039" y="2041157"/>
                </a:lnTo>
                <a:cubicBezTo>
                  <a:pt x="1900325" y="2198920"/>
                  <a:pt x="1765025" y="2338183"/>
                  <a:pt x="1600256" y="2447836"/>
                </a:cubicBezTo>
                <a:cubicBezTo>
                  <a:pt x="1492338" y="2247701"/>
                  <a:pt x="1344592" y="2078527"/>
                  <a:pt x="1169099" y="1948429"/>
                </a:cubicBezTo>
                <a:close/>
                <a:moveTo>
                  <a:pt x="2732654" y="1228760"/>
                </a:moveTo>
                <a:cubicBezTo>
                  <a:pt x="2759348" y="1331346"/>
                  <a:pt x="2772308" y="1438948"/>
                  <a:pt x="2772308" y="1549577"/>
                </a:cubicBezTo>
                <a:cubicBezTo>
                  <a:pt x="2772308" y="1840243"/>
                  <a:pt x="2682844" y="2110013"/>
                  <a:pt x="2529583" y="2332602"/>
                </a:cubicBezTo>
                <a:lnTo>
                  <a:pt x="2092890" y="2016581"/>
                </a:lnTo>
                <a:cubicBezTo>
                  <a:pt x="2230825" y="1789240"/>
                  <a:pt x="2309592" y="1530003"/>
                  <a:pt x="2320039" y="1264175"/>
                </a:cubicBezTo>
                <a:lnTo>
                  <a:pt x="2389537" y="1266895"/>
                </a:lnTo>
                <a:cubicBezTo>
                  <a:pt x="2507402" y="1266895"/>
                  <a:pt x="2622268" y="1253926"/>
                  <a:pt x="2732654" y="1228760"/>
                </a:cubicBezTo>
                <a:close/>
                <a:moveTo>
                  <a:pt x="1664916" y="1089650"/>
                </a:moveTo>
                <a:cubicBezTo>
                  <a:pt x="1845595" y="1184363"/>
                  <a:pt x="2046890" y="1244270"/>
                  <a:pt x="2260099" y="1261471"/>
                </a:cubicBezTo>
                <a:cubicBezTo>
                  <a:pt x="2250158" y="1515636"/>
                  <a:pt x="2175203" y="1763501"/>
                  <a:pt x="2043969" y="1981178"/>
                </a:cubicBezTo>
                <a:lnTo>
                  <a:pt x="1413577" y="1524982"/>
                </a:lnTo>
                <a:close/>
                <a:moveTo>
                  <a:pt x="680960" y="1083685"/>
                </a:moveTo>
                <a:lnTo>
                  <a:pt x="1318747" y="1545232"/>
                </a:lnTo>
                <a:lnTo>
                  <a:pt x="1111155" y="1904792"/>
                </a:lnTo>
                <a:cubicBezTo>
                  <a:pt x="918428" y="1769631"/>
                  <a:pt x="696224" y="1679424"/>
                  <a:pt x="462059" y="1641518"/>
                </a:cubicBezTo>
                <a:cubicBezTo>
                  <a:pt x="496612" y="1438804"/>
                  <a:pt x="572568" y="1250029"/>
                  <a:pt x="680960" y="1083685"/>
                </a:cubicBezTo>
                <a:close/>
                <a:moveTo>
                  <a:pt x="242727" y="766549"/>
                </a:moveTo>
                <a:lnTo>
                  <a:pt x="632258" y="1048441"/>
                </a:lnTo>
                <a:cubicBezTo>
                  <a:pt x="518469" y="1222389"/>
                  <a:pt x="438796" y="1420030"/>
                  <a:pt x="402762" y="1632349"/>
                </a:cubicBezTo>
                <a:cubicBezTo>
                  <a:pt x="359225" y="1626292"/>
                  <a:pt x="315271" y="1622499"/>
                  <a:pt x="271067" y="1620532"/>
                </a:cubicBezTo>
                <a:cubicBezTo>
                  <a:pt x="225427" y="1618500"/>
                  <a:pt x="179520" y="1618416"/>
                  <a:pt x="133488" y="1620508"/>
                </a:cubicBezTo>
                <a:lnTo>
                  <a:pt x="5137" y="1632614"/>
                </a:lnTo>
                <a:cubicBezTo>
                  <a:pt x="826" y="1605249"/>
                  <a:pt x="0" y="1577510"/>
                  <a:pt x="0" y="1549577"/>
                </a:cubicBezTo>
                <a:cubicBezTo>
                  <a:pt x="0" y="1258910"/>
                  <a:pt x="89466" y="989139"/>
                  <a:pt x="242727" y="766549"/>
                </a:cubicBezTo>
                <a:close/>
                <a:moveTo>
                  <a:pt x="1127746" y="632595"/>
                </a:moveTo>
                <a:cubicBezTo>
                  <a:pt x="1254584" y="804561"/>
                  <a:pt x="1416250" y="948423"/>
                  <a:pt x="1601732" y="1055087"/>
                </a:cubicBezTo>
                <a:lnTo>
                  <a:pt x="1354938" y="1482547"/>
                </a:lnTo>
                <a:lnTo>
                  <a:pt x="721206" y="1023934"/>
                </a:lnTo>
                <a:cubicBezTo>
                  <a:pt x="830725" y="869583"/>
                  <a:pt x="968470" y="736352"/>
                  <a:pt x="1127746" y="632595"/>
                </a:cubicBezTo>
                <a:close/>
                <a:moveTo>
                  <a:pt x="2056151" y="412010"/>
                </a:moveTo>
                <a:cubicBezTo>
                  <a:pt x="2199973" y="661365"/>
                  <a:pt x="2266926" y="933808"/>
                  <a:pt x="2263622" y="1201511"/>
                </a:cubicBezTo>
                <a:cubicBezTo>
                  <a:pt x="2060023" y="1184945"/>
                  <a:pt x="1867741" y="1127838"/>
                  <a:pt x="1695314" y="1036999"/>
                </a:cubicBezTo>
                <a:close/>
                <a:moveTo>
                  <a:pt x="1982657" y="375337"/>
                </a:moveTo>
                <a:lnTo>
                  <a:pt x="1993863" y="375897"/>
                </a:lnTo>
                <a:lnTo>
                  <a:pt x="1633466" y="1000123"/>
                </a:lnTo>
                <a:cubicBezTo>
                  <a:pt x="1455017" y="901534"/>
                  <a:pt x="1300774" y="764825"/>
                  <a:pt x="1179049" y="601671"/>
                </a:cubicBezTo>
                <a:cubicBezTo>
                  <a:pt x="1411929" y="457216"/>
                  <a:pt x="1687631" y="375337"/>
                  <a:pt x="1982657" y="375337"/>
                </a:cubicBezTo>
                <a:close/>
                <a:moveTo>
                  <a:pt x="2095987" y="363057"/>
                </a:moveTo>
                <a:cubicBezTo>
                  <a:pt x="2395304" y="539294"/>
                  <a:pt x="2620948" y="826020"/>
                  <a:pt x="2717783" y="1167380"/>
                </a:cubicBezTo>
                <a:cubicBezTo>
                  <a:pt x="2612640" y="1194505"/>
                  <a:pt x="2502521" y="1206895"/>
                  <a:pt x="2389537" y="1206895"/>
                </a:cubicBezTo>
                <a:cubicBezTo>
                  <a:pt x="2367426" y="1206895"/>
                  <a:pt x="2345424" y="1206421"/>
                  <a:pt x="2323592" y="1204315"/>
                </a:cubicBezTo>
                <a:cubicBezTo>
                  <a:pt x="2327421" y="925237"/>
                  <a:pt x="2257794" y="641150"/>
                  <a:pt x="2107741" y="381251"/>
                </a:cubicBezTo>
                <a:close/>
                <a:moveTo>
                  <a:pt x="2029789" y="322492"/>
                </a:moveTo>
                <a:lnTo>
                  <a:pt x="2054623" y="337710"/>
                </a:lnTo>
                <a:lnTo>
                  <a:pt x="2029408" y="323152"/>
                </a:lnTo>
                <a:close/>
                <a:moveTo>
                  <a:pt x="912141" y="248224"/>
                </a:moveTo>
                <a:cubicBezTo>
                  <a:pt x="958447" y="368281"/>
                  <a:pt x="1018736" y="481253"/>
                  <a:pt x="1094337" y="582792"/>
                </a:cubicBezTo>
                <a:cubicBezTo>
                  <a:pt x="929178" y="690492"/>
                  <a:pt x="786304" y="828699"/>
                  <a:pt x="672648" y="988795"/>
                </a:cubicBezTo>
                <a:lnTo>
                  <a:pt x="285851" y="708881"/>
                </a:lnTo>
                <a:cubicBezTo>
                  <a:pt x="444368" y="500166"/>
                  <a:pt x="661017" y="338275"/>
                  <a:pt x="912141" y="248224"/>
                </a:cubicBezTo>
                <a:close/>
                <a:moveTo>
                  <a:pt x="921424" y="244149"/>
                </a:moveTo>
                <a:cubicBezTo>
                  <a:pt x="918244" y="245273"/>
                  <a:pt x="915069" y="246407"/>
                  <a:pt x="912141" y="248224"/>
                </a:cubicBezTo>
                <a:lnTo>
                  <a:pt x="911892" y="247682"/>
                </a:lnTo>
                <a:close/>
                <a:moveTo>
                  <a:pt x="1386154" y="163423"/>
                </a:moveTo>
                <a:cubicBezTo>
                  <a:pt x="1614231" y="163423"/>
                  <a:pt x="1829441" y="218507"/>
                  <a:pt x="2018673" y="317138"/>
                </a:cubicBezTo>
                <a:lnTo>
                  <a:pt x="1982657" y="315337"/>
                </a:lnTo>
                <a:cubicBezTo>
                  <a:pt x="1675242" y="315337"/>
                  <a:pt x="1388023" y="400945"/>
                  <a:pt x="1145621" y="551885"/>
                </a:cubicBezTo>
                <a:cubicBezTo>
                  <a:pt x="1072517" y="454117"/>
                  <a:pt x="1014123" y="345308"/>
                  <a:pt x="969283" y="229609"/>
                </a:cubicBezTo>
                <a:cubicBezTo>
                  <a:pt x="1100345" y="185848"/>
                  <a:pt x="1240631" y="163423"/>
                  <a:pt x="1386154" y="163423"/>
                </a:cubicBezTo>
                <a:close/>
                <a:moveTo>
                  <a:pt x="2202811" y="0"/>
                </a:moveTo>
                <a:cubicBezTo>
                  <a:pt x="2296878" y="0"/>
                  <a:pt x="2373135" y="76257"/>
                  <a:pt x="2373135" y="170324"/>
                </a:cubicBezTo>
                <a:lnTo>
                  <a:pt x="2371793" y="176970"/>
                </a:lnTo>
                <a:cubicBezTo>
                  <a:pt x="2815625" y="490103"/>
                  <a:pt x="3086467" y="1002141"/>
                  <a:pt x="3089552" y="1556712"/>
                </a:cubicBezTo>
                <a:cubicBezTo>
                  <a:pt x="3093041" y="2183714"/>
                  <a:pt x="2753654" y="2763878"/>
                  <a:pt x="2205423" y="3068085"/>
                </a:cubicBezTo>
                <a:cubicBezTo>
                  <a:pt x="1971426" y="3197927"/>
                  <a:pt x="1715508" y="3268558"/>
                  <a:pt x="1458156" y="3280032"/>
                </a:cubicBezTo>
                <a:lnTo>
                  <a:pt x="1458156" y="3717573"/>
                </a:lnTo>
                <a:cubicBezTo>
                  <a:pt x="1465957" y="3717019"/>
                  <a:pt x="1473725" y="3717281"/>
                  <a:pt x="1481481" y="3717568"/>
                </a:cubicBezTo>
                <a:cubicBezTo>
                  <a:pt x="1923607" y="3733970"/>
                  <a:pt x="2251415" y="3830277"/>
                  <a:pt x="2251415" y="3943768"/>
                </a:cubicBezTo>
                <a:cubicBezTo>
                  <a:pt x="1651480" y="3945353"/>
                  <a:pt x="1051545" y="3946939"/>
                  <a:pt x="451610" y="3948524"/>
                </a:cubicBezTo>
                <a:cubicBezTo>
                  <a:pt x="442274" y="3834573"/>
                  <a:pt x="764658" y="3736482"/>
                  <a:pt x="1206140" y="3718471"/>
                </a:cubicBezTo>
                <a:lnTo>
                  <a:pt x="1206140" y="3273841"/>
                </a:lnTo>
                <a:cubicBezTo>
                  <a:pt x="998502" y="3252747"/>
                  <a:pt x="794352" y="3193323"/>
                  <a:pt x="605303" y="3094648"/>
                </a:cubicBezTo>
                <a:cubicBezTo>
                  <a:pt x="588033" y="3102602"/>
                  <a:pt x="568822" y="3106055"/>
                  <a:pt x="548803" y="3106055"/>
                </a:cubicBezTo>
                <a:cubicBezTo>
                  <a:pt x="454736" y="3106055"/>
                  <a:pt x="378479" y="3029798"/>
                  <a:pt x="378479" y="2935731"/>
                </a:cubicBezTo>
                <a:cubicBezTo>
                  <a:pt x="378479" y="2841664"/>
                  <a:pt x="454736" y="2765407"/>
                  <a:pt x="548803" y="2765407"/>
                </a:cubicBezTo>
                <a:cubicBezTo>
                  <a:pt x="631450" y="2765407"/>
                  <a:pt x="700349" y="2824273"/>
                  <a:pt x="712524" y="2903026"/>
                </a:cubicBezTo>
                <a:cubicBezTo>
                  <a:pt x="1146122" y="3125175"/>
                  <a:pt x="1666433" y="3117589"/>
                  <a:pt x="2100302" y="2876433"/>
                </a:cubicBezTo>
                <a:cubicBezTo>
                  <a:pt x="2577849" y="2611000"/>
                  <a:pt x="2873628" y="2105370"/>
                  <a:pt x="2870976" y="1558985"/>
                </a:cubicBezTo>
                <a:cubicBezTo>
                  <a:pt x="2868571" y="1063676"/>
                  <a:pt x="2621309" y="607288"/>
                  <a:pt x="2216854" y="337813"/>
                </a:cubicBezTo>
                <a:cubicBezTo>
                  <a:pt x="2212348" y="340450"/>
                  <a:pt x="2207603" y="340648"/>
                  <a:pt x="2202811" y="340648"/>
                </a:cubicBezTo>
                <a:cubicBezTo>
                  <a:pt x="2108744" y="340648"/>
                  <a:pt x="2032487" y="264391"/>
                  <a:pt x="2032487" y="170324"/>
                </a:cubicBezTo>
                <a:cubicBezTo>
                  <a:pt x="2032487" y="76257"/>
                  <a:pt x="2108744" y="0"/>
                  <a:pt x="220281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dirty="0">
              <a:latin typeface="Arial" pitchFamily="34" charset="0"/>
              <a:cs typeface="Arial" pitchFamily="34" charset="0"/>
            </a:endParaRPr>
          </a:p>
        </p:txBody>
      </p:sp>
    </p:spTree>
    <p:extLst>
      <p:ext uri="{BB962C8B-B14F-4D97-AF65-F5344CB8AC3E}">
        <p14:creationId xmlns:p14="http://schemas.microsoft.com/office/powerpoint/2010/main" val="158303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4287997" y="1118528"/>
            <a:ext cx="792327" cy="786419"/>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8039" y="172638"/>
            <a:ext cx="1405961" cy="491958"/>
          </a:xfrm>
          <a:prstGeom prst="rect">
            <a:avLst/>
          </a:prstGeom>
        </p:spPr>
      </p:pic>
      <p:sp>
        <p:nvSpPr>
          <p:cNvPr id="8" name="TextBox 9"/>
          <p:cNvSpPr txBox="1"/>
          <p:nvPr/>
        </p:nvSpPr>
        <p:spPr>
          <a:xfrm>
            <a:off x="-233290" y="195761"/>
            <a:ext cx="9144000" cy="307488"/>
          </a:xfrm>
          <a:prstGeom prst="rect">
            <a:avLst/>
          </a:prstGeom>
          <a:noFill/>
        </p:spPr>
        <p:txBody>
          <a:bodyPr wrap="square" lIns="34249" tIns="17129" rIns="34249" bIns="17129"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algn="ctr"/>
            <a:r>
              <a:rPr lang="en-US" sz="2800" b="1" baseline="-25000" dirty="0" err="1" smtClean="0">
                <a:latin typeface="Arial" pitchFamily="34" charset="0"/>
                <a:cs typeface="Arial" pitchFamily="34" charset="0"/>
              </a:rPr>
              <a:t>Đa</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dạng</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hóa</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kênh</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cung</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ứng</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dịch</a:t>
            </a:r>
            <a:r>
              <a:rPr lang="en-US" sz="2800" b="1" baseline="-25000" dirty="0" smtClean="0">
                <a:latin typeface="Arial" pitchFamily="34" charset="0"/>
                <a:cs typeface="Arial" pitchFamily="34" charset="0"/>
              </a:rPr>
              <a:t> </a:t>
            </a:r>
            <a:r>
              <a:rPr lang="en-US" sz="2800" b="1" baseline="-25000" dirty="0" err="1" smtClean="0">
                <a:latin typeface="Arial" pitchFamily="34" charset="0"/>
                <a:cs typeface="Arial" pitchFamily="34" charset="0"/>
              </a:rPr>
              <a:t>vụ</a:t>
            </a:r>
            <a:r>
              <a:rPr lang="en-US" sz="2800" b="1" baseline="-25000" dirty="0" smtClean="0">
                <a:latin typeface="Arial" pitchFamily="34" charset="0"/>
                <a:cs typeface="Arial" pitchFamily="34" charset="0"/>
              </a:rPr>
              <a:t> </a:t>
            </a:r>
            <a:endParaRPr lang="en-US" sz="2800" b="1" baseline="-25000" dirty="0">
              <a:latin typeface="Arial" pitchFamily="34" charset="0"/>
              <a:cs typeface="Arial" pitchFamily="34" charset="0"/>
            </a:endParaRPr>
          </a:p>
        </p:txBody>
      </p:sp>
      <p:grpSp>
        <p:nvGrpSpPr>
          <p:cNvPr id="9" name="Group 8"/>
          <p:cNvGrpSpPr/>
          <p:nvPr/>
        </p:nvGrpSpPr>
        <p:grpSpPr>
          <a:xfrm>
            <a:off x="253967" y="597921"/>
            <a:ext cx="8610588" cy="4488428"/>
            <a:chOff x="-526783" y="726775"/>
            <a:chExt cx="11117414" cy="5826426"/>
          </a:xfrm>
        </p:grpSpPr>
        <p:grpSp>
          <p:nvGrpSpPr>
            <p:cNvPr id="14" name="Group 13"/>
            <p:cNvGrpSpPr/>
            <p:nvPr/>
          </p:nvGrpSpPr>
          <p:grpSpPr>
            <a:xfrm>
              <a:off x="-9734" y="2150166"/>
              <a:ext cx="9898148" cy="4403035"/>
              <a:chOff x="-28575" y="1898650"/>
              <a:chExt cx="9956800" cy="4429126"/>
            </a:xfrm>
            <a:solidFill>
              <a:srgbClr val="000000">
                <a:lumMod val="75000"/>
                <a:lumOff val="25000"/>
              </a:srgbClr>
            </a:solidFill>
          </p:grpSpPr>
          <p:sp>
            <p:nvSpPr>
              <p:cNvPr id="47" name="Freeform 46"/>
              <p:cNvSpPr>
                <a:spLocks/>
              </p:cNvSpPr>
              <p:nvPr/>
            </p:nvSpPr>
            <p:spPr bwMode="auto">
              <a:xfrm>
                <a:off x="3052763" y="2152650"/>
                <a:ext cx="3460750" cy="3467100"/>
              </a:xfrm>
              <a:custGeom>
                <a:avLst/>
                <a:gdLst>
                  <a:gd name="T0" fmla="*/ 522 w 1204"/>
                  <a:gd name="T1" fmla="*/ 1077 h 1205"/>
                  <a:gd name="T2" fmla="*/ 463 w 1204"/>
                  <a:gd name="T3" fmla="*/ 602 h 1205"/>
                  <a:gd name="T4" fmla="*/ 692 w 1204"/>
                  <a:gd name="T5" fmla="*/ 106 h 1205"/>
                  <a:gd name="T6" fmla="*/ 268 w 1204"/>
                  <a:gd name="T7" fmla="*/ 0 h 1205"/>
                  <a:gd name="T8" fmla="*/ 237 w 1204"/>
                  <a:gd name="T9" fmla="*/ 28 h 1205"/>
                  <a:gd name="T10" fmla="*/ 616 w 1204"/>
                  <a:gd name="T11" fmla="*/ 123 h 1205"/>
                  <a:gd name="T12" fmla="*/ 718 w 1204"/>
                  <a:gd name="T13" fmla="*/ 427 h 1205"/>
                  <a:gd name="T14" fmla="*/ 26 w 1204"/>
                  <a:gd name="T15" fmla="*/ 845 h 1205"/>
                  <a:gd name="T16" fmla="*/ 475 w 1204"/>
                  <a:gd name="T17" fmla="*/ 1205 h 1205"/>
                  <a:gd name="T18" fmla="*/ 662 w 1204"/>
                  <a:gd name="T19" fmla="*/ 1119 h 1205"/>
                  <a:gd name="T20" fmla="*/ 522 w 1204"/>
                  <a:gd name="T21" fmla="*/ 1077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4" h="1205">
                    <a:moveTo>
                      <a:pt x="522" y="1077"/>
                    </a:moveTo>
                    <a:cubicBezTo>
                      <a:pt x="0" y="897"/>
                      <a:pt x="260" y="682"/>
                      <a:pt x="463" y="602"/>
                    </a:cubicBezTo>
                    <a:cubicBezTo>
                      <a:pt x="666" y="522"/>
                      <a:pt x="1204" y="330"/>
                      <a:pt x="692" y="106"/>
                    </a:cubicBezTo>
                    <a:cubicBezTo>
                      <a:pt x="692" y="106"/>
                      <a:pt x="513" y="40"/>
                      <a:pt x="268" y="0"/>
                    </a:cubicBezTo>
                    <a:cubicBezTo>
                      <a:pt x="237" y="28"/>
                      <a:pt x="237" y="28"/>
                      <a:pt x="237" y="28"/>
                    </a:cubicBezTo>
                    <a:cubicBezTo>
                      <a:pt x="415" y="59"/>
                      <a:pt x="519" y="90"/>
                      <a:pt x="616" y="123"/>
                    </a:cubicBezTo>
                    <a:cubicBezTo>
                      <a:pt x="774" y="177"/>
                      <a:pt x="930" y="311"/>
                      <a:pt x="718" y="427"/>
                    </a:cubicBezTo>
                    <a:cubicBezTo>
                      <a:pt x="506" y="543"/>
                      <a:pt x="44" y="661"/>
                      <a:pt x="26" y="845"/>
                    </a:cubicBezTo>
                    <a:cubicBezTo>
                      <a:pt x="13" y="972"/>
                      <a:pt x="185" y="1108"/>
                      <a:pt x="475" y="1205"/>
                    </a:cubicBezTo>
                    <a:cubicBezTo>
                      <a:pt x="662" y="1119"/>
                      <a:pt x="662" y="1119"/>
                      <a:pt x="662" y="1119"/>
                    </a:cubicBezTo>
                    <a:cubicBezTo>
                      <a:pt x="613" y="1106"/>
                      <a:pt x="566" y="1092"/>
                      <a:pt x="522" y="10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endParaRPr>
              </a:p>
            </p:txBody>
          </p:sp>
          <p:sp>
            <p:nvSpPr>
              <p:cNvPr id="48" name="Freeform 47"/>
              <p:cNvSpPr>
                <a:spLocks/>
              </p:cNvSpPr>
              <p:nvPr/>
            </p:nvSpPr>
            <p:spPr bwMode="auto">
              <a:xfrm>
                <a:off x="-28575" y="1898650"/>
                <a:ext cx="1481138" cy="87313"/>
              </a:xfrm>
              <a:custGeom>
                <a:avLst/>
                <a:gdLst>
                  <a:gd name="T0" fmla="*/ 0 w 515"/>
                  <a:gd name="T1" fmla="*/ 2 h 30"/>
                  <a:gd name="T2" fmla="*/ 0 w 515"/>
                  <a:gd name="T3" fmla="*/ 23 h 30"/>
                  <a:gd name="T4" fmla="*/ 504 w 515"/>
                  <a:gd name="T5" fmla="*/ 30 h 30"/>
                  <a:gd name="T6" fmla="*/ 515 w 515"/>
                  <a:gd name="T7" fmla="*/ 18 h 30"/>
                  <a:gd name="T8" fmla="*/ 0 w 515"/>
                  <a:gd name="T9" fmla="*/ 2 h 30"/>
                </a:gdLst>
                <a:ahLst/>
                <a:cxnLst>
                  <a:cxn ang="0">
                    <a:pos x="T0" y="T1"/>
                  </a:cxn>
                  <a:cxn ang="0">
                    <a:pos x="T2" y="T3"/>
                  </a:cxn>
                  <a:cxn ang="0">
                    <a:pos x="T4" y="T5"/>
                  </a:cxn>
                  <a:cxn ang="0">
                    <a:pos x="T6" y="T7"/>
                  </a:cxn>
                  <a:cxn ang="0">
                    <a:pos x="T8" y="T9"/>
                  </a:cxn>
                </a:cxnLst>
                <a:rect l="0" t="0" r="r" b="b"/>
                <a:pathLst>
                  <a:path w="515" h="30">
                    <a:moveTo>
                      <a:pt x="0" y="2"/>
                    </a:moveTo>
                    <a:cubicBezTo>
                      <a:pt x="0" y="23"/>
                      <a:pt x="0" y="23"/>
                      <a:pt x="0" y="23"/>
                    </a:cubicBezTo>
                    <a:cubicBezTo>
                      <a:pt x="0" y="23"/>
                      <a:pt x="200" y="14"/>
                      <a:pt x="504" y="30"/>
                    </a:cubicBezTo>
                    <a:cubicBezTo>
                      <a:pt x="515" y="18"/>
                      <a:pt x="515" y="18"/>
                      <a:pt x="515" y="18"/>
                    </a:cubicBezTo>
                    <a:cubicBezTo>
                      <a:pt x="323" y="7"/>
                      <a:pt x="138" y="0"/>
                      <a:pt x="0"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endParaRPr>
              </a:p>
            </p:txBody>
          </p:sp>
          <p:sp>
            <p:nvSpPr>
              <p:cNvPr id="49" name="Freeform 48"/>
              <p:cNvSpPr>
                <a:spLocks/>
              </p:cNvSpPr>
              <p:nvPr/>
            </p:nvSpPr>
            <p:spPr bwMode="auto">
              <a:xfrm>
                <a:off x="1581150" y="1958975"/>
                <a:ext cx="2084388" cy="247650"/>
              </a:xfrm>
              <a:custGeom>
                <a:avLst/>
                <a:gdLst>
                  <a:gd name="T0" fmla="*/ 595 w 725"/>
                  <a:gd name="T1" fmla="*/ 43 h 86"/>
                  <a:gd name="T2" fmla="*/ 13 w 725"/>
                  <a:gd name="T3" fmla="*/ 0 h 86"/>
                  <a:gd name="T4" fmla="*/ 0 w 725"/>
                  <a:gd name="T5" fmla="*/ 12 h 86"/>
                  <a:gd name="T6" fmla="*/ 298 w 725"/>
                  <a:gd name="T7" fmla="*/ 36 h 86"/>
                  <a:gd name="T8" fmla="*/ 695 w 725"/>
                  <a:gd name="T9" fmla="*/ 86 h 86"/>
                  <a:gd name="T10" fmla="*/ 725 w 725"/>
                  <a:gd name="T11" fmla="*/ 58 h 86"/>
                  <a:gd name="T12" fmla="*/ 595 w 725"/>
                  <a:gd name="T13" fmla="*/ 43 h 86"/>
                </a:gdLst>
                <a:ahLst/>
                <a:cxnLst>
                  <a:cxn ang="0">
                    <a:pos x="T0" y="T1"/>
                  </a:cxn>
                  <a:cxn ang="0">
                    <a:pos x="T2" y="T3"/>
                  </a:cxn>
                  <a:cxn ang="0">
                    <a:pos x="T4" y="T5"/>
                  </a:cxn>
                  <a:cxn ang="0">
                    <a:pos x="T6" y="T7"/>
                  </a:cxn>
                  <a:cxn ang="0">
                    <a:pos x="T8" y="T9"/>
                  </a:cxn>
                  <a:cxn ang="0">
                    <a:pos x="T10" y="T11"/>
                  </a:cxn>
                  <a:cxn ang="0">
                    <a:pos x="T12" y="T13"/>
                  </a:cxn>
                </a:cxnLst>
                <a:rect l="0" t="0" r="r" b="b"/>
                <a:pathLst>
                  <a:path w="725" h="86">
                    <a:moveTo>
                      <a:pt x="595" y="43"/>
                    </a:moveTo>
                    <a:cubicBezTo>
                      <a:pt x="430" y="28"/>
                      <a:pt x="220" y="12"/>
                      <a:pt x="13" y="0"/>
                    </a:cubicBezTo>
                    <a:cubicBezTo>
                      <a:pt x="0" y="12"/>
                      <a:pt x="0" y="12"/>
                      <a:pt x="0" y="12"/>
                    </a:cubicBezTo>
                    <a:cubicBezTo>
                      <a:pt x="92" y="18"/>
                      <a:pt x="192" y="25"/>
                      <a:pt x="298" y="36"/>
                    </a:cubicBezTo>
                    <a:cubicBezTo>
                      <a:pt x="461" y="53"/>
                      <a:pt x="590" y="69"/>
                      <a:pt x="695" y="86"/>
                    </a:cubicBezTo>
                    <a:cubicBezTo>
                      <a:pt x="725" y="58"/>
                      <a:pt x="725" y="58"/>
                      <a:pt x="725" y="58"/>
                    </a:cubicBezTo>
                    <a:cubicBezTo>
                      <a:pt x="683" y="52"/>
                      <a:pt x="639" y="47"/>
                      <a:pt x="595" y="4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endParaRPr>
              </a:p>
            </p:txBody>
          </p:sp>
          <p:sp>
            <p:nvSpPr>
              <p:cNvPr id="50" name="Freeform 49"/>
              <p:cNvSpPr>
                <a:spLocks/>
              </p:cNvSpPr>
              <p:nvPr/>
            </p:nvSpPr>
            <p:spPr bwMode="auto">
              <a:xfrm>
                <a:off x="4826000" y="5472113"/>
                <a:ext cx="5102225" cy="855663"/>
              </a:xfrm>
              <a:custGeom>
                <a:avLst/>
                <a:gdLst>
                  <a:gd name="T0" fmla="*/ 1775 w 1775"/>
                  <a:gd name="T1" fmla="*/ 213 h 297"/>
                  <a:gd name="T2" fmla="*/ 1443 w 1775"/>
                  <a:gd name="T3" fmla="*/ 57 h 297"/>
                  <a:gd name="T4" fmla="*/ 1397 w 1775"/>
                  <a:gd name="T5" fmla="*/ 95 h 297"/>
                  <a:gd name="T6" fmla="*/ 205 w 1775"/>
                  <a:gd name="T7" fmla="*/ 0 h 297"/>
                  <a:gd name="T8" fmla="*/ 0 w 1775"/>
                  <a:gd name="T9" fmla="*/ 93 h 297"/>
                  <a:gd name="T10" fmla="*/ 309 w 1775"/>
                  <a:gd name="T11" fmla="*/ 153 h 297"/>
                  <a:gd name="T12" fmla="*/ 1225 w 1775"/>
                  <a:gd name="T13" fmla="*/ 235 h 297"/>
                  <a:gd name="T14" fmla="*/ 1153 w 1775"/>
                  <a:gd name="T15" fmla="*/ 297 h 297"/>
                  <a:gd name="T16" fmla="*/ 1775 w 1775"/>
                  <a:gd name="T17" fmla="*/ 21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5" h="297">
                    <a:moveTo>
                      <a:pt x="1775" y="213"/>
                    </a:moveTo>
                    <a:cubicBezTo>
                      <a:pt x="1443" y="57"/>
                      <a:pt x="1443" y="57"/>
                      <a:pt x="1443" y="57"/>
                    </a:cubicBezTo>
                    <a:cubicBezTo>
                      <a:pt x="1397" y="95"/>
                      <a:pt x="1397" y="95"/>
                      <a:pt x="1397" y="95"/>
                    </a:cubicBezTo>
                    <a:cubicBezTo>
                      <a:pt x="1397" y="95"/>
                      <a:pt x="730" y="100"/>
                      <a:pt x="205" y="0"/>
                    </a:cubicBezTo>
                    <a:cubicBezTo>
                      <a:pt x="0" y="93"/>
                      <a:pt x="0" y="93"/>
                      <a:pt x="0" y="93"/>
                    </a:cubicBezTo>
                    <a:cubicBezTo>
                      <a:pt x="95" y="117"/>
                      <a:pt x="198" y="138"/>
                      <a:pt x="309" y="153"/>
                    </a:cubicBezTo>
                    <a:cubicBezTo>
                      <a:pt x="859" y="229"/>
                      <a:pt x="1225" y="235"/>
                      <a:pt x="1225" y="235"/>
                    </a:cubicBezTo>
                    <a:cubicBezTo>
                      <a:pt x="1153" y="297"/>
                      <a:pt x="1153" y="297"/>
                      <a:pt x="1153" y="297"/>
                    </a:cubicBezTo>
                    <a:lnTo>
                      <a:pt x="1775" y="2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prstClr val="black"/>
                  </a:solidFill>
                  <a:effectLst/>
                  <a:uLnTx/>
                  <a:uFillTx/>
                </a:endParaRPr>
              </a:p>
            </p:txBody>
          </p:sp>
        </p:grpSp>
        <p:sp>
          <p:nvSpPr>
            <p:cNvPr id="15" name="TextBox 17"/>
            <p:cNvSpPr txBox="1"/>
            <p:nvPr/>
          </p:nvSpPr>
          <p:spPr>
            <a:xfrm>
              <a:off x="7772504" y="4203965"/>
              <a:ext cx="2818127" cy="359572"/>
            </a:xfrm>
            <a:prstGeom prst="rect">
              <a:avLst/>
            </a:prstGeom>
            <a:noFill/>
          </p:spPr>
          <p:txBody>
            <a:bodyPr wrap="square"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r>
                <a:rPr lang="en-US" sz="1200" b="1" kern="0" dirty="0">
                  <a:solidFill>
                    <a:prstClr val="black">
                      <a:lumMod val="75000"/>
                      <a:lumOff val="25000"/>
                    </a:prstClr>
                  </a:solidFill>
                  <a:latin typeface="Arial" panose="020B0604020202020204" pitchFamily="34" charset="0"/>
                  <a:cs typeface="Arial" panose="020B0604020202020204" pitchFamily="34" charset="0"/>
                </a:rPr>
                <a:t>8</a:t>
              </a:r>
              <a:r>
                <a:rPr kumimoji="0" lang="en-US" sz="1200" b="1" i="0" u="none" strike="noStrike" kern="0" cap="none" spc="0" normalizeH="0" baseline="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/2018: </a:t>
              </a:r>
              <a:r>
                <a:rPr kumimoji="0" lang="en-US" sz="1200" b="1" i="0" u="none" strike="noStrike" kern="0" cap="none" spc="0" normalizeH="0" baseline="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Triển</a:t>
              </a:r>
              <a:r>
                <a:rPr kumimoji="0" lang="en-US" sz="12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2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khai</a:t>
              </a:r>
              <a:r>
                <a:rPr kumimoji="0" lang="en-US" sz="12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VCB PAY</a:t>
              </a:r>
              <a:endParaRPr kumimoji="0" lang="en-US" sz="1200" b="1" i="0" u="none" strike="noStrike" kern="0" cap="none" spc="0" normalizeH="0" baseline="0" noProof="0" dirty="0" smtClean="0">
                <a:ln>
                  <a:noFill/>
                </a:ln>
                <a:solidFill>
                  <a:prstClr val="black">
                    <a:lumMod val="75000"/>
                    <a:lumOff val="25000"/>
                  </a:prstClr>
                </a:solidFill>
                <a:effectLst/>
                <a:uLnTx/>
                <a:uFillTx/>
              </a:endParaRPr>
            </a:p>
          </p:txBody>
        </p:sp>
        <p:sp>
          <p:nvSpPr>
            <p:cNvPr id="16" name="TextBox 20"/>
            <p:cNvSpPr txBox="1"/>
            <p:nvPr/>
          </p:nvSpPr>
          <p:spPr>
            <a:xfrm>
              <a:off x="-525621" y="3577508"/>
              <a:ext cx="3556232" cy="2365436"/>
            </a:xfrm>
            <a:prstGeom prst="rect">
              <a:avLst/>
            </a:prstGeom>
            <a:noFill/>
          </p:spPr>
          <p:txBody>
            <a:bodyPr wrap="square"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171450" indent="-171450" algn="just" eaLnBrk="0" hangingPunct="0">
                <a:lnSpc>
                  <a:spcPct val="120000"/>
                </a:lnSpc>
                <a:buClrTx/>
                <a:buFont typeface="Wingdings" panose="05000000000000000000" pitchFamily="2" charset="2"/>
                <a:buChar char="ü"/>
              </a:pPr>
              <a:r>
                <a:rPr lang="en-US" sz="1050" dirty="0">
                  <a:latin typeface="Arial" pitchFamily="34" charset="0"/>
                  <a:cs typeface="Arial" pitchFamily="34" charset="0"/>
                </a:rPr>
                <a:t>10/2015: Ra </a:t>
              </a:r>
              <a:r>
                <a:rPr lang="en-US" sz="1050" dirty="0" err="1">
                  <a:latin typeface="Arial" pitchFamily="34" charset="0"/>
                  <a:cs typeface="Arial" pitchFamily="34" charset="0"/>
                </a:rPr>
                <a:t>mắt</a:t>
              </a:r>
              <a:r>
                <a:rPr lang="en-US" sz="1050" dirty="0">
                  <a:latin typeface="Arial" pitchFamily="34" charset="0"/>
                  <a:cs typeface="Arial" pitchFamily="34" charset="0"/>
                </a:rPr>
                <a:t> </a:t>
              </a:r>
              <a:r>
                <a:rPr lang="en-US" sz="1050" dirty="0" err="1">
                  <a:latin typeface="Arial" pitchFamily="34" charset="0"/>
                  <a:cs typeface="Arial" pitchFamily="34" charset="0"/>
                </a:rPr>
                <a:t>giao</a:t>
              </a:r>
              <a:r>
                <a:rPr lang="en-US" sz="1050" dirty="0">
                  <a:latin typeface="Arial" pitchFamily="34" charset="0"/>
                  <a:cs typeface="Arial" pitchFamily="34" charset="0"/>
                </a:rPr>
                <a:t> </a:t>
              </a:r>
              <a:r>
                <a:rPr lang="en-US" sz="1050" dirty="0" err="1">
                  <a:latin typeface="Arial" pitchFamily="34" charset="0"/>
                  <a:cs typeface="Arial" pitchFamily="34" charset="0"/>
                </a:rPr>
                <a:t>diện</a:t>
              </a:r>
              <a:r>
                <a:rPr lang="en-US" sz="1050" dirty="0">
                  <a:latin typeface="Arial" pitchFamily="34" charset="0"/>
                  <a:cs typeface="Arial" pitchFamily="34" charset="0"/>
                </a:rPr>
                <a:t> </a:t>
              </a:r>
              <a:r>
                <a:rPr lang="en-US" sz="1050" dirty="0" err="1">
                  <a:latin typeface="Arial" pitchFamily="34" charset="0"/>
                  <a:cs typeface="Arial" pitchFamily="34" charset="0"/>
                </a:rPr>
                <a:t>mới</a:t>
              </a:r>
              <a:r>
                <a:rPr lang="en-US" sz="1050" dirty="0">
                  <a:latin typeface="Arial" pitchFamily="34" charset="0"/>
                  <a:cs typeface="Arial" pitchFamily="34" charset="0"/>
                </a:rPr>
                <a:t> </a:t>
              </a:r>
              <a:r>
                <a:rPr lang="en-US" sz="1050" dirty="0" err="1">
                  <a:latin typeface="Arial" pitchFamily="34" charset="0"/>
                  <a:cs typeface="Arial" pitchFamily="34" charset="0"/>
                </a:rPr>
                <a:t>dịch</a:t>
              </a:r>
              <a:r>
                <a:rPr lang="en-US" sz="1050" dirty="0">
                  <a:latin typeface="Arial" pitchFamily="34" charset="0"/>
                  <a:cs typeface="Arial" pitchFamily="34" charset="0"/>
                </a:rPr>
                <a:t> </a:t>
              </a:r>
              <a:r>
                <a:rPr lang="en-US" sz="1050" dirty="0" err="1">
                  <a:latin typeface="Arial" pitchFamily="34" charset="0"/>
                  <a:cs typeface="Arial" pitchFamily="34" charset="0"/>
                </a:rPr>
                <a:t>vụ</a:t>
              </a:r>
              <a:r>
                <a:rPr lang="en-US" sz="1050" dirty="0">
                  <a:latin typeface="Arial" pitchFamily="34" charset="0"/>
                  <a:cs typeface="Arial" pitchFamily="34" charset="0"/>
                </a:rPr>
                <a:t> </a:t>
              </a:r>
              <a:r>
                <a:rPr lang="en-US" sz="1050" dirty="0" err="1">
                  <a:latin typeface="Arial" pitchFamily="34" charset="0"/>
                  <a:cs typeface="Arial" pitchFamily="34" charset="0"/>
                </a:rPr>
                <a:t>VCB-iB@nking</a:t>
              </a:r>
              <a:endParaRPr lang="en-US" sz="1050" dirty="0">
                <a:latin typeface="Arial" pitchFamily="34" charset="0"/>
                <a:cs typeface="Arial" pitchFamily="34" charset="0"/>
              </a:endParaRPr>
            </a:p>
            <a:p>
              <a:pPr marL="171450" indent="-171450" algn="just" eaLnBrk="0" hangingPunct="0">
                <a:lnSpc>
                  <a:spcPct val="120000"/>
                </a:lnSpc>
                <a:buClrTx/>
                <a:buFont typeface="Wingdings" panose="05000000000000000000" pitchFamily="2" charset="2"/>
                <a:buChar char="ü"/>
              </a:pPr>
              <a:r>
                <a:rPr lang="en-US" sz="1050" dirty="0">
                  <a:latin typeface="Arial" pitchFamily="34" charset="0"/>
                  <a:cs typeface="Arial" pitchFamily="34" charset="0"/>
                </a:rPr>
                <a:t>3/2016: Ra </a:t>
              </a:r>
              <a:r>
                <a:rPr lang="en-US" sz="1050" dirty="0" err="1">
                  <a:latin typeface="Arial" pitchFamily="34" charset="0"/>
                  <a:cs typeface="Arial" pitchFamily="34" charset="0"/>
                </a:rPr>
                <a:t>mắt</a:t>
              </a:r>
              <a:r>
                <a:rPr lang="en-US" sz="1050" dirty="0">
                  <a:latin typeface="Arial" pitchFamily="34" charset="0"/>
                  <a:cs typeface="Arial" pitchFamily="34" charset="0"/>
                </a:rPr>
                <a:t> </a:t>
              </a:r>
              <a:r>
                <a:rPr lang="en-US" sz="1050" dirty="0" err="1">
                  <a:latin typeface="Arial" pitchFamily="34" charset="0"/>
                  <a:cs typeface="Arial" pitchFamily="34" charset="0"/>
                </a:rPr>
                <a:t>thí</a:t>
              </a:r>
              <a:r>
                <a:rPr lang="en-US" sz="1050" dirty="0">
                  <a:latin typeface="Arial" pitchFamily="34" charset="0"/>
                  <a:cs typeface="Arial" pitchFamily="34" charset="0"/>
                </a:rPr>
                <a:t> </a:t>
              </a:r>
              <a:r>
                <a:rPr lang="en-US" sz="1050" dirty="0" err="1">
                  <a:latin typeface="Arial" pitchFamily="34" charset="0"/>
                  <a:cs typeface="Arial" pitchFamily="34" charset="0"/>
                </a:rPr>
                <a:t>điểm</a:t>
              </a:r>
              <a:r>
                <a:rPr lang="en-US" sz="1050" dirty="0">
                  <a:latin typeface="Arial" pitchFamily="34" charset="0"/>
                  <a:cs typeface="Arial" pitchFamily="34" charset="0"/>
                </a:rPr>
                <a:t> </a:t>
              </a:r>
              <a:r>
                <a:rPr lang="en-US" sz="1050" dirty="0" err="1">
                  <a:latin typeface="Arial" pitchFamily="34" charset="0"/>
                  <a:cs typeface="Arial" pitchFamily="34" charset="0"/>
                </a:rPr>
                <a:t>mô</a:t>
              </a:r>
              <a:r>
                <a:rPr lang="en-US" sz="1050" dirty="0">
                  <a:latin typeface="Arial" pitchFamily="34" charset="0"/>
                  <a:cs typeface="Arial" pitchFamily="34" charset="0"/>
                </a:rPr>
                <a:t> </a:t>
              </a:r>
              <a:r>
                <a:rPr lang="en-US" sz="1050" dirty="0" err="1">
                  <a:latin typeface="Arial" pitchFamily="34" charset="0"/>
                  <a:cs typeface="Arial" pitchFamily="34" charset="0"/>
                </a:rPr>
                <a:t>hình</a:t>
              </a:r>
              <a:r>
                <a:rPr lang="en-US" sz="1050" dirty="0">
                  <a:latin typeface="Arial" pitchFamily="34" charset="0"/>
                  <a:cs typeface="Arial" pitchFamily="34" charset="0"/>
                </a:rPr>
                <a:t> </a:t>
              </a:r>
              <a:r>
                <a:rPr lang="en-US" sz="1050" dirty="0" err="1">
                  <a:latin typeface="Arial" pitchFamily="34" charset="0"/>
                  <a:cs typeface="Arial" pitchFamily="34" charset="0"/>
                </a:rPr>
                <a:t>không</a:t>
              </a:r>
              <a:r>
                <a:rPr lang="en-US" sz="1050" dirty="0">
                  <a:latin typeface="Arial" pitchFamily="34" charset="0"/>
                  <a:cs typeface="Arial" pitchFamily="34" charset="0"/>
                </a:rPr>
                <a:t> </a:t>
              </a:r>
              <a:r>
                <a:rPr lang="en-US" sz="1050" dirty="0" err="1">
                  <a:latin typeface="Arial" pitchFamily="34" charset="0"/>
                  <a:cs typeface="Arial" pitchFamily="34" charset="0"/>
                </a:rPr>
                <a:t>gian</a:t>
              </a:r>
              <a:r>
                <a:rPr lang="en-US" sz="1050" dirty="0">
                  <a:latin typeface="Arial" pitchFamily="34" charset="0"/>
                  <a:cs typeface="Arial" pitchFamily="34" charset="0"/>
                </a:rPr>
                <a:t> </a:t>
              </a:r>
              <a:r>
                <a:rPr lang="en-US" sz="1050" dirty="0" err="1">
                  <a:latin typeface="Arial" pitchFamily="34" charset="0"/>
                  <a:cs typeface="Arial" pitchFamily="34" charset="0"/>
                </a:rPr>
                <a:t>giao</a:t>
              </a:r>
              <a:r>
                <a:rPr lang="en-US" sz="1050" dirty="0">
                  <a:latin typeface="Arial" pitchFamily="34" charset="0"/>
                  <a:cs typeface="Arial" pitchFamily="34" charset="0"/>
                </a:rPr>
                <a:t> </a:t>
              </a:r>
              <a:r>
                <a:rPr lang="en-US" sz="1050" dirty="0" err="1">
                  <a:latin typeface="Arial" pitchFamily="34" charset="0"/>
                  <a:cs typeface="Arial" pitchFamily="34" charset="0"/>
                </a:rPr>
                <a:t>dịch</a:t>
              </a:r>
              <a:r>
                <a:rPr lang="en-US" sz="1050" dirty="0">
                  <a:latin typeface="Arial" pitchFamily="34" charset="0"/>
                  <a:cs typeface="Arial" pitchFamily="34" charset="0"/>
                </a:rPr>
                <a:t> </a:t>
              </a:r>
              <a:r>
                <a:rPr lang="en-US" sz="1050" dirty="0" err="1">
                  <a:latin typeface="Arial" pitchFamily="34" charset="0"/>
                  <a:cs typeface="Arial" pitchFamily="34" charset="0"/>
                </a:rPr>
                <a:t>số</a:t>
              </a:r>
              <a:r>
                <a:rPr lang="en-US" sz="1050" dirty="0">
                  <a:latin typeface="Arial" pitchFamily="34" charset="0"/>
                  <a:cs typeface="Arial" pitchFamily="34" charset="0"/>
                </a:rPr>
                <a:t> Digital Lab</a:t>
              </a:r>
            </a:p>
            <a:p>
              <a:pPr marL="171450" indent="-171450" algn="just" eaLnBrk="0" hangingPunct="0">
                <a:lnSpc>
                  <a:spcPct val="120000"/>
                </a:lnSpc>
                <a:buClrTx/>
                <a:buFont typeface="Wingdings" panose="05000000000000000000" pitchFamily="2" charset="2"/>
                <a:buChar char="ü"/>
              </a:pPr>
              <a:r>
                <a:rPr lang="en-US" sz="1050" dirty="0" smtClean="0">
                  <a:latin typeface="Arial" pitchFamily="34" charset="0"/>
                  <a:cs typeface="Arial" pitchFamily="34" charset="0"/>
                </a:rPr>
                <a:t>05/2016</a:t>
              </a:r>
              <a:r>
                <a:rPr lang="en-US" sz="1050" dirty="0">
                  <a:latin typeface="Arial" pitchFamily="34" charset="0"/>
                  <a:cs typeface="Arial" pitchFamily="34" charset="0"/>
                </a:rPr>
                <a:t>: </a:t>
              </a:r>
              <a:r>
                <a:rPr lang="en-US" sz="1050" dirty="0" err="1">
                  <a:latin typeface="Arial" pitchFamily="34" charset="0"/>
                  <a:cs typeface="Arial" pitchFamily="34" charset="0"/>
                </a:rPr>
                <a:t>Giới</a:t>
              </a:r>
              <a:r>
                <a:rPr lang="en-US" sz="1050" dirty="0">
                  <a:latin typeface="Arial" pitchFamily="34" charset="0"/>
                  <a:cs typeface="Arial" pitchFamily="34" charset="0"/>
                </a:rPr>
                <a:t> </a:t>
              </a:r>
              <a:r>
                <a:rPr lang="en-US" sz="1050" dirty="0" err="1">
                  <a:latin typeface="Arial" pitchFamily="34" charset="0"/>
                  <a:cs typeface="Arial" pitchFamily="34" charset="0"/>
                </a:rPr>
                <a:t>thiệu</a:t>
              </a:r>
              <a:r>
                <a:rPr lang="en-US" sz="1050" dirty="0">
                  <a:latin typeface="Arial" pitchFamily="34" charset="0"/>
                  <a:cs typeface="Arial" pitchFamily="34" charset="0"/>
                </a:rPr>
                <a:t> </a:t>
              </a:r>
              <a:r>
                <a:rPr lang="en-US" sz="1050" dirty="0" err="1">
                  <a:latin typeface="Arial" pitchFamily="34" charset="0"/>
                  <a:cs typeface="Arial" pitchFamily="34" charset="0"/>
                </a:rPr>
                <a:t>phiên</a:t>
              </a:r>
              <a:r>
                <a:rPr lang="en-US" sz="1050" dirty="0">
                  <a:latin typeface="Arial" pitchFamily="34" charset="0"/>
                  <a:cs typeface="Arial" pitchFamily="34" charset="0"/>
                </a:rPr>
                <a:t> </a:t>
              </a:r>
              <a:r>
                <a:rPr lang="en-US" sz="1050" dirty="0" err="1">
                  <a:latin typeface="Arial" pitchFamily="34" charset="0"/>
                  <a:cs typeface="Arial" pitchFamily="34" charset="0"/>
                </a:rPr>
                <a:t>bản</a:t>
              </a:r>
              <a:r>
                <a:rPr lang="en-US" sz="1050" dirty="0">
                  <a:latin typeface="Arial" pitchFamily="34" charset="0"/>
                  <a:cs typeface="Arial" pitchFamily="34" charset="0"/>
                </a:rPr>
                <a:t> </a:t>
              </a:r>
              <a:r>
                <a:rPr lang="en-US" sz="1050" dirty="0" err="1">
                  <a:latin typeface="Arial" pitchFamily="34" charset="0"/>
                  <a:cs typeface="Arial" pitchFamily="34" charset="0"/>
                </a:rPr>
                <a:t>VCB-iB@nking</a:t>
              </a:r>
              <a:r>
                <a:rPr lang="en-US" sz="1050" dirty="0">
                  <a:latin typeface="Arial" pitchFamily="34" charset="0"/>
                  <a:cs typeface="Arial" pitchFamily="34" charset="0"/>
                </a:rPr>
                <a:t> </a:t>
              </a:r>
              <a:r>
                <a:rPr lang="en-US" sz="1050" dirty="0" err="1">
                  <a:latin typeface="Arial" pitchFamily="34" charset="0"/>
                  <a:cs typeface="Arial" pitchFamily="34" charset="0"/>
                </a:rPr>
                <a:t>trên</a:t>
              </a:r>
              <a:r>
                <a:rPr lang="en-US" sz="1050" dirty="0">
                  <a:latin typeface="Arial" pitchFamily="34" charset="0"/>
                  <a:cs typeface="Arial" pitchFamily="34" charset="0"/>
                </a:rPr>
                <a:t> </a:t>
              </a:r>
              <a:r>
                <a:rPr lang="en-US" sz="1050" dirty="0" err="1">
                  <a:latin typeface="Arial" pitchFamily="34" charset="0"/>
                  <a:cs typeface="Arial" pitchFamily="34" charset="0"/>
                </a:rPr>
                <a:t>thiết</a:t>
              </a:r>
              <a:r>
                <a:rPr lang="en-US" sz="1050" dirty="0">
                  <a:latin typeface="Arial" pitchFamily="34" charset="0"/>
                  <a:cs typeface="Arial" pitchFamily="34" charset="0"/>
                </a:rPr>
                <a:t> </a:t>
              </a:r>
              <a:r>
                <a:rPr lang="en-US" sz="1050" dirty="0" err="1">
                  <a:latin typeface="Arial" pitchFamily="34" charset="0"/>
                  <a:cs typeface="Arial" pitchFamily="34" charset="0"/>
                </a:rPr>
                <a:t>bị</a:t>
              </a:r>
              <a:r>
                <a:rPr lang="en-US" sz="1050" dirty="0">
                  <a:latin typeface="Arial" pitchFamily="34" charset="0"/>
                  <a:cs typeface="Arial" pitchFamily="34" charset="0"/>
                </a:rPr>
                <a:t> di </a:t>
              </a:r>
              <a:r>
                <a:rPr lang="en-US" sz="1050" dirty="0" err="1">
                  <a:latin typeface="Arial" pitchFamily="34" charset="0"/>
                  <a:cs typeface="Arial" pitchFamily="34" charset="0"/>
                </a:rPr>
                <a:t>động</a:t>
              </a:r>
              <a:r>
                <a:rPr lang="en-US" sz="1050" dirty="0">
                  <a:latin typeface="Arial" pitchFamily="34" charset="0"/>
                  <a:cs typeface="Arial" pitchFamily="34" charset="0"/>
                </a:rPr>
                <a:t> (Mobile Web)</a:t>
              </a:r>
            </a:p>
            <a:p>
              <a:pPr marL="171450" marR="0" lvl="0" indent="-171450" algn="just" defTabSz="1218987" eaLnBrk="1" fontAlgn="auto" latinLnBrk="0" hangingPunct="1">
                <a:lnSpc>
                  <a:spcPct val="120000"/>
                </a:lnSpc>
                <a:spcBef>
                  <a:spcPts val="0"/>
                </a:spcBef>
                <a:spcAft>
                  <a:spcPts val="0"/>
                </a:spcAft>
                <a:buClrTx/>
                <a:buSzTx/>
                <a:buFont typeface="Wingdings" panose="05000000000000000000" pitchFamily="2" charset="2"/>
                <a:buChar char="ü"/>
                <a:tabLst/>
                <a:defRPr/>
              </a:pPr>
              <a:r>
                <a:rPr lang="en-US" sz="1050" kern="0" dirty="0" smtClean="0">
                  <a:latin typeface="Arial" panose="020B0604020202020204" pitchFamily="34" charset="0"/>
                  <a:cs typeface="Arial" panose="020B0604020202020204" pitchFamily="34" charset="0"/>
                </a:rPr>
                <a:t>03/2017: </a:t>
              </a:r>
              <a:r>
                <a:rPr kumimoji="0" lang="en-US" sz="1050" b="0" i="0" u="none" strike="noStrike" kern="0" cap="none" spc="0" normalizeH="0" baseline="0" noProof="0" dirty="0" smtClean="0">
                  <a:ln>
                    <a:noFill/>
                  </a:ln>
                  <a:effectLst/>
                  <a:uLnTx/>
                  <a:uFillTx/>
                  <a:latin typeface="Arial" panose="020B0604020202020204" pitchFamily="34" charset="0"/>
                  <a:cs typeface="Arial" panose="020B0604020202020204" pitchFamily="34" charset="0"/>
                </a:rPr>
                <a:t>Ra </a:t>
              </a:r>
              <a:r>
                <a:rPr kumimoji="0" lang="en-US" sz="1050" b="0" i="0" u="none" strike="noStrike" kern="0" cap="none" spc="0" normalizeH="0" baseline="0" noProof="0" dirty="0" err="1" smtClean="0">
                  <a:ln>
                    <a:noFill/>
                  </a:ln>
                  <a:effectLst/>
                  <a:uLnTx/>
                  <a:uFillTx/>
                  <a:latin typeface="Arial" panose="020B0604020202020204" pitchFamily="34" charset="0"/>
                  <a:cs typeface="Arial" panose="020B0604020202020204" pitchFamily="34" charset="0"/>
                </a:rPr>
                <a:t>mắt</a:t>
              </a:r>
              <a:r>
                <a:rPr kumimoji="0" lang="en-US" sz="1050" b="0" i="0" u="none" strike="noStrike" kern="0" cap="none" spc="0" normalizeH="0" noProof="0" dirty="0" smtClean="0">
                  <a:ln>
                    <a:noFill/>
                  </a:ln>
                  <a:effectLst/>
                  <a:uLnTx/>
                  <a:uFillTx/>
                  <a:latin typeface="Arial" panose="020B0604020202020204" pitchFamily="34" charset="0"/>
                  <a:cs typeface="Arial" panose="020B0604020202020204" pitchFamily="34" charset="0"/>
                </a:rPr>
                <a:t> </a:t>
              </a:r>
              <a:r>
                <a:rPr kumimoji="0" lang="en-US" sz="1050" b="0" i="0" u="none" strike="noStrike" kern="0" cap="none" spc="0" normalizeH="0" noProof="0" dirty="0" err="1" smtClean="0">
                  <a:ln>
                    <a:noFill/>
                  </a:ln>
                  <a:effectLst/>
                  <a:uLnTx/>
                  <a:uFillTx/>
                  <a:latin typeface="Arial" panose="020B0604020202020204" pitchFamily="34" charset="0"/>
                  <a:cs typeface="Arial" panose="020B0604020202020204" pitchFamily="34" charset="0"/>
                </a:rPr>
                <a:t>VCB-MobileB@nking</a:t>
              </a:r>
              <a:r>
                <a:rPr kumimoji="0" lang="en-US" sz="1050" b="0" i="0" u="none" strike="noStrike" kern="0" cap="none" spc="0" normalizeH="0" noProof="0" dirty="0" smtClean="0">
                  <a:ln>
                    <a:noFill/>
                  </a:ln>
                  <a:effectLst/>
                  <a:uLnTx/>
                  <a:uFillTx/>
                  <a:latin typeface="Arial" panose="020B0604020202020204" pitchFamily="34" charset="0"/>
                  <a:cs typeface="Arial" panose="020B0604020202020204" pitchFamily="34" charset="0"/>
                </a:rPr>
                <a:t> </a:t>
              </a:r>
              <a:r>
                <a:rPr kumimoji="0" lang="en-US" sz="1050" b="0" i="0" u="none" strike="noStrike" kern="0" cap="none" spc="0" normalizeH="0" noProof="0" dirty="0" err="1" smtClean="0">
                  <a:ln>
                    <a:noFill/>
                  </a:ln>
                  <a:effectLst/>
                  <a:uLnTx/>
                  <a:uFillTx/>
                  <a:latin typeface="Arial" panose="020B0604020202020204" pitchFamily="34" charset="0"/>
                  <a:cs typeface="Arial" panose="020B0604020202020204" pitchFamily="34" charset="0"/>
                </a:rPr>
                <a:t>phiên</a:t>
              </a:r>
              <a:r>
                <a:rPr kumimoji="0" lang="en-US" sz="1050" b="0" i="0" u="none" strike="noStrike" kern="0" cap="none" spc="0" normalizeH="0" noProof="0" dirty="0" smtClean="0">
                  <a:ln>
                    <a:noFill/>
                  </a:ln>
                  <a:effectLst/>
                  <a:uLnTx/>
                  <a:uFillTx/>
                  <a:latin typeface="Arial" panose="020B0604020202020204" pitchFamily="34" charset="0"/>
                  <a:cs typeface="Arial" panose="020B0604020202020204" pitchFamily="34" charset="0"/>
                </a:rPr>
                <a:t> </a:t>
              </a:r>
              <a:r>
                <a:rPr kumimoji="0" lang="en-US" sz="1050" b="0" i="0" u="none" strike="noStrike" kern="0" cap="none" spc="0" normalizeH="0" noProof="0" dirty="0" err="1" smtClean="0">
                  <a:ln>
                    <a:noFill/>
                  </a:ln>
                  <a:effectLst/>
                  <a:uLnTx/>
                  <a:uFillTx/>
                  <a:latin typeface="Arial" panose="020B0604020202020204" pitchFamily="34" charset="0"/>
                  <a:cs typeface="Arial" panose="020B0604020202020204" pitchFamily="34" charset="0"/>
                </a:rPr>
                <a:t>bản</a:t>
              </a:r>
              <a:r>
                <a:rPr kumimoji="0" lang="en-US" sz="1050" b="0" i="0" u="none" strike="noStrike" kern="0" cap="none" spc="0" normalizeH="0" noProof="0" dirty="0" smtClean="0">
                  <a:ln>
                    <a:noFill/>
                  </a:ln>
                  <a:effectLst/>
                  <a:uLnTx/>
                  <a:uFillTx/>
                  <a:latin typeface="Arial" panose="020B0604020202020204" pitchFamily="34" charset="0"/>
                  <a:cs typeface="Arial" panose="020B0604020202020204" pitchFamily="34" charset="0"/>
                </a:rPr>
                <a:t> </a:t>
              </a:r>
              <a:r>
                <a:rPr kumimoji="0" lang="en-US" sz="1050" b="0" i="0" u="none" strike="noStrike" kern="0" cap="none" spc="0" normalizeH="0" noProof="0" dirty="0" err="1" smtClean="0">
                  <a:ln>
                    <a:noFill/>
                  </a:ln>
                  <a:effectLst/>
                  <a:uLnTx/>
                  <a:uFillTx/>
                  <a:latin typeface="Arial" panose="020B0604020202020204" pitchFamily="34" charset="0"/>
                  <a:cs typeface="Arial" panose="020B0604020202020204" pitchFamily="34" charset="0"/>
                </a:rPr>
                <a:t>mới</a:t>
              </a:r>
              <a:endParaRPr kumimoji="0" lang="en-US" sz="1050" b="0" i="0" u="none" strike="noStrike" kern="0" cap="none" spc="0" normalizeH="0" baseline="0" noProof="0" dirty="0" smtClean="0">
                <a:ln>
                  <a:noFill/>
                </a:ln>
                <a:effectLst/>
                <a:uLnTx/>
                <a:uFillTx/>
              </a:endParaRPr>
            </a:p>
          </p:txBody>
        </p:sp>
        <p:sp>
          <p:nvSpPr>
            <p:cNvPr id="17" name="TextBox 28"/>
            <p:cNvSpPr txBox="1"/>
            <p:nvPr/>
          </p:nvSpPr>
          <p:spPr>
            <a:xfrm>
              <a:off x="3113424" y="1082932"/>
              <a:ext cx="4661334" cy="359572"/>
            </a:xfrm>
            <a:prstGeom prst="rect">
              <a:avLst/>
            </a:prstGeom>
            <a:noFill/>
          </p:spPr>
          <p:txBody>
            <a:bodyPr wrap="square"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Triển</a:t>
              </a:r>
              <a:r>
                <a:rPr kumimoji="0" lang="en-US" sz="12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2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khai</a:t>
              </a:r>
              <a:r>
                <a:rPr kumimoji="0" lang="en-US" sz="12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2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dịch</a:t>
              </a:r>
              <a:r>
                <a:rPr kumimoji="0" lang="en-US" sz="12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2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vụ</a:t>
              </a:r>
              <a:r>
                <a:rPr kumimoji="0" lang="en-US" sz="12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2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VCB-SMSB@nking</a:t>
              </a:r>
              <a:endParaRPr kumimoji="0" lang="en-US" sz="1200" b="1" i="0" u="none" strike="noStrike" kern="0" cap="none" spc="0" normalizeH="0" baseline="0" noProof="0" dirty="0" smtClean="0">
                <a:ln>
                  <a:noFill/>
                </a:ln>
                <a:solidFill>
                  <a:prstClr val="black">
                    <a:lumMod val="75000"/>
                    <a:lumOff val="25000"/>
                  </a:prstClr>
                </a:solidFill>
                <a:effectLst/>
                <a:uLnTx/>
                <a:uFillTx/>
              </a:endParaRPr>
            </a:p>
          </p:txBody>
        </p:sp>
        <p:sp>
          <p:nvSpPr>
            <p:cNvPr id="18" name="TextBox 32"/>
            <p:cNvSpPr txBox="1"/>
            <p:nvPr/>
          </p:nvSpPr>
          <p:spPr>
            <a:xfrm>
              <a:off x="-526783" y="2238877"/>
              <a:ext cx="3083943" cy="339596"/>
            </a:xfrm>
            <a:prstGeom prst="rect">
              <a:avLst/>
            </a:prstGeom>
            <a:noFill/>
          </p:spPr>
          <p:txBody>
            <a:bodyPr wrap="square"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Ra </a:t>
              </a:r>
              <a:r>
                <a:rPr kumimoji="0" lang="en-US" sz="1100" b="1" i="0" u="none" strike="noStrike" kern="0" cap="none" spc="0" normalizeH="0" baseline="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mắt</a:t>
              </a:r>
              <a:r>
                <a:rPr kumimoji="0" lang="en-US" sz="11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1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dịch</a:t>
              </a:r>
              <a:r>
                <a:rPr kumimoji="0" lang="en-US" sz="11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1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vụ</a:t>
              </a:r>
              <a:r>
                <a:rPr kumimoji="0" lang="en-US" sz="1100" b="1" i="0" u="none" strike="noStrike" kern="0" cap="none" spc="0" normalizeH="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en-US" sz="1100" b="1" i="0" u="none" strike="noStrike" kern="0" cap="none" spc="0" normalizeH="0" noProof="0" dirty="0" err="1" smtClean="0">
                  <a:ln>
                    <a:noFill/>
                  </a:ln>
                  <a:solidFill>
                    <a:prstClr val="black">
                      <a:lumMod val="75000"/>
                      <a:lumOff val="25000"/>
                    </a:prstClr>
                  </a:solidFill>
                  <a:effectLst/>
                  <a:uLnTx/>
                  <a:uFillTx/>
                  <a:latin typeface="Arial" panose="020B0604020202020204" pitchFamily="34" charset="0"/>
                  <a:cs typeface="Arial" panose="020B0604020202020204" pitchFamily="34" charset="0"/>
                </a:rPr>
                <a:t>VCB-iB@nking</a:t>
              </a:r>
              <a:endParaRPr kumimoji="0" lang="en-US" sz="1100" b="1" i="0" u="none" strike="noStrike" kern="0" cap="none" spc="0" normalizeH="0" baseline="0" noProof="0" dirty="0" smtClean="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grpSp>
          <p:nvGrpSpPr>
            <p:cNvPr id="19" name="Group 18"/>
            <p:cNvGrpSpPr/>
            <p:nvPr/>
          </p:nvGrpSpPr>
          <p:grpSpPr>
            <a:xfrm>
              <a:off x="6144130" y="3733799"/>
              <a:ext cx="1647552" cy="2362277"/>
              <a:chOff x="6285512" y="4056651"/>
              <a:chExt cx="1361614" cy="1952295"/>
            </a:xfrm>
          </p:grpSpPr>
          <p:grpSp>
            <p:nvGrpSpPr>
              <p:cNvPr id="41" name="Group 40"/>
              <p:cNvGrpSpPr/>
              <p:nvPr/>
            </p:nvGrpSpPr>
            <p:grpSpPr>
              <a:xfrm>
                <a:off x="6285512" y="4056651"/>
                <a:ext cx="1361614" cy="1952295"/>
                <a:chOff x="5808789" y="2272281"/>
                <a:chExt cx="1993536" cy="2858355"/>
              </a:xfrm>
            </p:grpSpPr>
            <p:sp>
              <p:nvSpPr>
                <p:cNvPr id="43" name="Rectangle 42"/>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grpSp>
              <p:nvGrpSpPr>
                <p:cNvPr id="44" name="Group 43"/>
                <p:cNvGrpSpPr/>
                <p:nvPr/>
              </p:nvGrpSpPr>
              <p:grpSpPr>
                <a:xfrm>
                  <a:off x="5808789" y="2272281"/>
                  <a:ext cx="1993536" cy="1989348"/>
                  <a:chOff x="8140701" y="1890712"/>
                  <a:chExt cx="1511300" cy="1508125"/>
                </a:xfrm>
              </p:grpSpPr>
              <p:sp>
                <p:nvSpPr>
                  <p:cNvPr id="45" name="Freeform 44"/>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6" name="Freeform 45"/>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sp>
            <p:nvSpPr>
              <p:cNvPr id="42" name="TextBox 35"/>
              <p:cNvSpPr txBox="1"/>
              <p:nvPr/>
            </p:nvSpPr>
            <p:spPr>
              <a:xfrm>
                <a:off x="6371735" y="4571880"/>
                <a:ext cx="1189156" cy="396223"/>
              </a:xfrm>
              <a:prstGeom prst="rect">
                <a:avLst/>
              </a:prstGeom>
              <a:noFill/>
            </p:spPr>
            <p:txBody>
              <a:bodyPr wrap="square" rtlCol="0" anchor="ctr">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t>2018</a:t>
                </a:r>
                <a:endParaRPr kumimoji="0" lang="en-US" sz="1800" b="0" i="0" u="none" strike="noStrike" kern="0" cap="none" spc="0" normalizeH="0" baseline="0" noProof="0" dirty="0" smtClean="0">
                  <a:ln>
                    <a:noFill/>
                  </a:ln>
                  <a:solidFill>
                    <a:prstClr val="black"/>
                  </a:solidFill>
                  <a:effectLst/>
                  <a:uLnTx/>
                  <a:uFillTx/>
                </a:endParaRPr>
              </a:p>
            </p:txBody>
          </p:sp>
        </p:grpSp>
        <p:grpSp>
          <p:nvGrpSpPr>
            <p:cNvPr id="20" name="Group 19"/>
            <p:cNvGrpSpPr/>
            <p:nvPr/>
          </p:nvGrpSpPr>
          <p:grpSpPr>
            <a:xfrm>
              <a:off x="2807226" y="2788418"/>
              <a:ext cx="1361614" cy="1952297"/>
              <a:chOff x="6285513" y="4056652"/>
              <a:chExt cx="1361614" cy="1952297"/>
            </a:xfrm>
          </p:grpSpPr>
          <p:grpSp>
            <p:nvGrpSpPr>
              <p:cNvPr id="35" name="Group 34"/>
              <p:cNvGrpSpPr/>
              <p:nvPr/>
            </p:nvGrpSpPr>
            <p:grpSpPr>
              <a:xfrm>
                <a:off x="6285513" y="4056652"/>
                <a:ext cx="1361614" cy="1952297"/>
                <a:chOff x="5808789" y="2272281"/>
                <a:chExt cx="1993536" cy="2858357"/>
              </a:xfrm>
            </p:grpSpPr>
            <p:sp>
              <p:nvSpPr>
                <p:cNvPr id="37" name="Rectangle 36"/>
                <p:cNvSpPr/>
                <p:nvPr/>
              </p:nvSpPr>
              <p:spPr>
                <a:xfrm>
                  <a:off x="6718888" y="4188900"/>
                  <a:ext cx="191914" cy="941738"/>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grpSp>
              <p:nvGrpSpPr>
                <p:cNvPr id="38" name="Group 37"/>
                <p:cNvGrpSpPr/>
                <p:nvPr/>
              </p:nvGrpSpPr>
              <p:grpSpPr>
                <a:xfrm>
                  <a:off x="5808789" y="2272281"/>
                  <a:ext cx="1993536" cy="1989347"/>
                  <a:chOff x="8140701" y="1890712"/>
                  <a:chExt cx="1511300" cy="1508124"/>
                </a:xfrm>
              </p:grpSpPr>
              <p:sp>
                <p:nvSpPr>
                  <p:cNvPr id="39" name="Freeform 38"/>
                  <p:cNvSpPr>
                    <a:spLocks/>
                  </p:cNvSpPr>
                  <p:nvPr/>
                </p:nvSpPr>
                <p:spPr bwMode="auto">
                  <a:xfrm>
                    <a:off x="8140701" y="1890712"/>
                    <a:ext cx="1511300" cy="1508124"/>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sp>
            <p:nvSpPr>
              <p:cNvPr id="36" name="TextBox 42"/>
              <p:cNvSpPr txBox="1"/>
              <p:nvPr/>
            </p:nvSpPr>
            <p:spPr>
              <a:xfrm>
                <a:off x="6371735" y="4430396"/>
                <a:ext cx="1189155" cy="679191"/>
              </a:xfrm>
              <a:prstGeom prst="rect">
                <a:avLst/>
              </a:prstGeom>
              <a:noFill/>
            </p:spPr>
            <p:txBody>
              <a:bodyPr wrap="square" rtlCol="0" anchor="ctr">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1218987" eaLnBrk="1" fontAlgn="auto" latinLnBrk="0" hangingPunct="1">
                  <a:lnSpc>
                    <a:spcPct val="100000"/>
                  </a:lnSpc>
                  <a:spcBef>
                    <a:spcPts val="0"/>
                  </a:spcBef>
                  <a:spcAft>
                    <a:spcPts val="0"/>
                  </a:spcAft>
                  <a:buClrTx/>
                  <a:buSzTx/>
                  <a:buFontTx/>
                  <a:buNone/>
                  <a:tabLst/>
                  <a:defRPr/>
                </a:pPr>
                <a:r>
                  <a:rPr lang="en-US" sz="1400" kern="0" smtClean="0">
                    <a:solidFill>
                      <a:prstClr val="black"/>
                    </a:solidFill>
                    <a:latin typeface="Arial" panose="020B0604020202020204" pitchFamily="34" charset="0"/>
                    <a:cs typeface="Arial" panose="020B0604020202020204" pitchFamily="34" charset="0"/>
                  </a:rPr>
                  <a:t>2015 -2017</a:t>
                </a:r>
                <a:endParaRPr kumimoji="0" lang="en-US" sz="1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grpSp>
        <p:grpSp>
          <p:nvGrpSpPr>
            <p:cNvPr id="21" name="Group 20"/>
            <p:cNvGrpSpPr/>
            <p:nvPr/>
          </p:nvGrpSpPr>
          <p:grpSpPr>
            <a:xfrm>
              <a:off x="2162942" y="839613"/>
              <a:ext cx="1023000" cy="1466788"/>
              <a:chOff x="6285512" y="4056651"/>
              <a:chExt cx="1361614" cy="1952295"/>
            </a:xfrm>
          </p:grpSpPr>
          <p:grpSp>
            <p:nvGrpSpPr>
              <p:cNvPr id="29" name="Group 28"/>
              <p:cNvGrpSpPr/>
              <p:nvPr/>
            </p:nvGrpSpPr>
            <p:grpSpPr>
              <a:xfrm>
                <a:off x="6285512" y="4056651"/>
                <a:ext cx="1361614" cy="1952295"/>
                <a:chOff x="5808789" y="2272281"/>
                <a:chExt cx="1993536" cy="2858355"/>
              </a:xfrm>
            </p:grpSpPr>
            <p:sp>
              <p:nvSpPr>
                <p:cNvPr id="31" name="Rectangle 30"/>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grpSp>
              <p:nvGrpSpPr>
                <p:cNvPr id="32" name="Group 31"/>
                <p:cNvGrpSpPr/>
                <p:nvPr/>
              </p:nvGrpSpPr>
              <p:grpSpPr>
                <a:xfrm>
                  <a:off x="5808789" y="2272281"/>
                  <a:ext cx="1993536" cy="1989348"/>
                  <a:chOff x="8140701" y="1890712"/>
                  <a:chExt cx="1511300" cy="1508125"/>
                </a:xfrm>
              </p:grpSpPr>
              <p:sp>
                <p:nvSpPr>
                  <p:cNvPr id="33" name="Freeform 32"/>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sp>
            <p:nvSpPr>
              <p:cNvPr id="30" name="TextBox 49"/>
              <p:cNvSpPr txBox="1"/>
              <p:nvPr/>
            </p:nvSpPr>
            <p:spPr>
              <a:xfrm>
                <a:off x="6371734" y="4530695"/>
                <a:ext cx="1189156" cy="478591"/>
              </a:xfrm>
              <a:prstGeom prst="rect">
                <a:avLst/>
              </a:prstGeom>
              <a:noFill/>
            </p:spPr>
            <p:txBody>
              <a:bodyPr wrap="square" rtlCol="0" anchor="ctr">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t>2006</a:t>
                </a:r>
                <a:endParaRPr kumimoji="0" lang="en-US" sz="1200" b="0" i="0" u="none" strike="noStrike" kern="0" cap="none" spc="0" normalizeH="0" baseline="0" noProof="0" dirty="0" smtClean="0">
                  <a:ln>
                    <a:noFill/>
                  </a:ln>
                  <a:solidFill>
                    <a:prstClr val="black"/>
                  </a:solidFill>
                  <a:effectLst/>
                  <a:uLnTx/>
                  <a:uFillTx/>
                </a:endParaRPr>
              </a:p>
            </p:txBody>
          </p:sp>
        </p:grpSp>
        <p:grpSp>
          <p:nvGrpSpPr>
            <p:cNvPr id="22" name="Group 21"/>
            <p:cNvGrpSpPr/>
            <p:nvPr/>
          </p:nvGrpSpPr>
          <p:grpSpPr>
            <a:xfrm>
              <a:off x="36225" y="726775"/>
              <a:ext cx="1023000" cy="1466788"/>
              <a:chOff x="6285512" y="4056651"/>
              <a:chExt cx="1361614" cy="1952295"/>
            </a:xfrm>
          </p:grpSpPr>
          <p:grpSp>
            <p:nvGrpSpPr>
              <p:cNvPr id="23" name="Group 22"/>
              <p:cNvGrpSpPr/>
              <p:nvPr/>
            </p:nvGrpSpPr>
            <p:grpSpPr>
              <a:xfrm>
                <a:off x="6285512" y="4056651"/>
                <a:ext cx="1361614" cy="1952295"/>
                <a:chOff x="5808789" y="2272281"/>
                <a:chExt cx="1993536" cy="2858355"/>
              </a:xfrm>
            </p:grpSpPr>
            <p:sp>
              <p:nvSpPr>
                <p:cNvPr id="25" name="Rectangle 24"/>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grpSp>
              <p:nvGrpSpPr>
                <p:cNvPr id="26" name="Group 25"/>
                <p:cNvGrpSpPr/>
                <p:nvPr/>
              </p:nvGrpSpPr>
              <p:grpSpPr>
                <a:xfrm>
                  <a:off x="5808789" y="2272281"/>
                  <a:ext cx="1993536" cy="1989348"/>
                  <a:chOff x="8140701" y="1890712"/>
                  <a:chExt cx="1511300" cy="1508125"/>
                </a:xfrm>
              </p:grpSpPr>
              <p:sp>
                <p:nvSpPr>
                  <p:cNvPr id="27" name="Freeform 26"/>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sp>
            <p:nvSpPr>
              <p:cNvPr id="24" name="TextBox 56"/>
              <p:cNvSpPr txBox="1"/>
              <p:nvPr/>
            </p:nvSpPr>
            <p:spPr>
              <a:xfrm>
                <a:off x="6371734" y="4530695"/>
                <a:ext cx="1189156" cy="478591"/>
              </a:xfrm>
              <a:prstGeom prst="rect">
                <a:avLst/>
              </a:prstGeom>
              <a:noFill/>
            </p:spPr>
            <p:txBody>
              <a:bodyPr wrap="square" rtlCol="0" anchor="ctr">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1218987" eaLnBrk="1" fontAlgn="auto" latinLnBrk="0" hangingPunct="1">
                  <a:lnSpc>
                    <a:spcPct val="100000"/>
                  </a:lnSpc>
                  <a:spcBef>
                    <a:spcPts val="0"/>
                  </a:spcBef>
                  <a:spcAft>
                    <a:spcPts val="0"/>
                  </a:spcAft>
                  <a:buClrTx/>
                  <a:buSzTx/>
                  <a:buFontTx/>
                  <a:buNone/>
                  <a:tabLst/>
                  <a:defRPr/>
                </a:pPr>
                <a:r>
                  <a:rPr lang="en-US" sz="1200" kern="0" smtClean="0">
                    <a:solidFill>
                      <a:prstClr val="black"/>
                    </a:solidFill>
                    <a:latin typeface="Arial" panose="020B0604020202020204" pitchFamily="34" charset="0"/>
                    <a:cs typeface="Arial" panose="020B0604020202020204" pitchFamily="34" charset="0"/>
                  </a:rPr>
                  <a:t>2001</a:t>
                </a:r>
                <a:endParaRPr kumimoji="0" lang="en-US" sz="12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grpSp>
      </p:grpSp>
      <p:sp>
        <p:nvSpPr>
          <p:cNvPr id="10" name="Rectangle 9"/>
          <p:cNvSpPr/>
          <p:nvPr/>
        </p:nvSpPr>
        <p:spPr>
          <a:xfrm>
            <a:off x="4646023" y="1904947"/>
            <a:ext cx="76276" cy="372283"/>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11" name="Freeform 10"/>
          <p:cNvSpPr>
            <a:spLocks noEditPoints="1"/>
          </p:cNvSpPr>
          <p:nvPr/>
        </p:nvSpPr>
        <p:spPr bwMode="auto">
          <a:xfrm>
            <a:off x="4359211" y="1221782"/>
            <a:ext cx="642517" cy="639897"/>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TextBox 66"/>
          <p:cNvSpPr txBox="1"/>
          <p:nvPr/>
        </p:nvSpPr>
        <p:spPr>
          <a:xfrm>
            <a:off x="4359211" y="1388614"/>
            <a:ext cx="691974" cy="276999"/>
          </a:xfrm>
          <a:prstGeom prst="rect">
            <a:avLst/>
          </a:prstGeom>
          <a:noFill/>
        </p:spPr>
        <p:txBody>
          <a:bodyPr wrap="square" rtlCol="0" anchor="ctr">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t>2012</a:t>
            </a:r>
            <a:endParaRPr kumimoji="0" lang="en-US" sz="1200" b="0" i="0" u="none" strike="noStrike" kern="0" cap="none" spc="0" normalizeH="0" baseline="0" noProof="0" dirty="0" smtClean="0">
              <a:ln>
                <a:noFill/>
              </a:ln>
              <a:solidFill>
                <a:prstClr val="black"/>
              </a:solidFill>
              <a:effectLst/>
              <a:uLnTx/>
              <a:uFillTx/>
            </a:endParaRPr>
          </a:p>
        </p:txBody>
      </p:sp>
      <p:sp>
        <p:nvSpPr>
          <p:cNvPr id="13" name="TextBox 67"/>
          <p:cNvSpPr txBox="1"/>
          <p:nvPr/>
        </p:nvSpPr>
        <p:spPr>
          <a:xfrm>
            <a:off x="5054555" y="1295400"/>
            <a:ext cx="2861009" cy="276999"/>
          </a:xfrm>
          <a:prstGeom prst="rect">
            <a:avLst/>
          </a:prstGeom>
          <a:noFill/>
        </p:spPr>
        <p:txBody>
          <a:bodyPr wrap="square"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marL="0" marR="0" lvl="0" indent="0" defTabSz="1218987" eaLnBrk="1" fontAlgn="auto" latinLnBrk="0" hangingPunct="1">
              <a:lnSpc>
                <a:spcPct val="100000"/>
              </a:lnSpc>
              <a:spcBef>
                <a:spcPts val="0"/>
              </a:spcBef>
              <a:spcAft>
                <a:spcPts val="0"/>
              </a:spcAft>
              <a:buClrTx/>
              <a:buSzTx/>
              <a:buFontTx/>
              <a:buNone/>
              <a:tabLst/>
              <a:defRPr/>
            </a:pPr>
            <a:r>
              <a:rPr lang="en-US" sz="1200" b="1" kern="0" noProof="0" dirty="0" err="1" smtClean="0">
                <a:solidFill>
                  <a:prstClr val="black">
                    <a:lumMod val="75000"/>
                    <a:lumOff val="25000"/>
                  </a:prstClr>
                </a:solidFill>
                <a:latin typeface="Arial" panose="020B0604020202020204" pitchFamily="34" charset="0"/>
                <a:cs typeface="Arial" panose="020B0604020202020204" pitchFamily="34" charset="0"/>
              </a:rPr>
              <a:t>Triển</a:t>
            </a:r>
            <a:r>
              <a:rPr lang="en-US" sz="1200" b="1" kern="0" noProof="0" dirty="0" smtClean="0">
                <a:solidFill>
                  <a:prstClr val="black">
                    <a:lumMod val="75000"/>
                    <a:lumOff val="25000"/>
                  </a:prstClr>
                </a:solidFill>
                <a:latin typeface="Arial" panose="020B0604020202020204" pitchFamily="34" charset="0"/>
                <a:cs typeface="Arial" panose="020B0604020202020204" pitchFamily="34" charset="0"/>
              </a:rPr>
              <a:t> </a:t>
            </a:r>
            <a:r>
              <a:rPr lang="en-US" sz="1200" b="1" kern="0" noProof="0" dirty="0" err="1" smtClean="0">
                <a:solidFill>
                  <a:prstClr val="black">
                    <a:lumMod val="75000"/>
                    <a:lumOff val="25000"/>
                  </a:prstClr>
                </a:solidFill>
                <a:latin typeface="Arial" panose="020B0604020202020204" pitchFamily="34" charset="0"/>
                <a:cs typeface="Arial" panose="020B0604020202020204" pitchFamily="34" charset="0"/>
              </a:rPr>
              <a:t>khai</a:t>
            </a:r>
            <a:r>
              <a:rPr lang="en-US" sz="1200" b="1" kern="0" noProof="0" dirty="0" smtClean="0">
                <a:solidFill>
                  <a:prstClr val="black">
                    <a:lumMod val="75000"/>
                    <a:lumOff val="25000"/>
                  </a:prstClr>
                </a:solidFill>
                <a:latin typeface="Arial" panose="020B0604020202020204" pitchFamily="34" charset="0"/>
                <a:cs typeface="Arial" panose="020B0604020202020204" pitchFamily="34" charset="0"/>
              </a:rPr>
              <a:t> </a:t>
            </a:r>
            <a:r>
              <a:rPr lang="en-US" sz="1200" b="1" kern="0" noProof="0" dirty="0" err="1" smtClean="0">
                <a:solidFill>
                  <a:prstClr val="black">
                    <a:lumMod val="75000"/>
                    <a:lumOff val="25000"/>
                  </a:prstClr>
                </a:solidFill>
                <a:latin typeface="Arial" panose="020B0604020202020204" pitchFamily="34" charset="0"/>
                <a:cs typeface="Arial" panose="020B0604020202020204" pitchFamily="34" charset="0"/>
              </a:rPr>
              <a:t>VCB-MobileB@nking</a:t>
            </a:r>
            <a:endParaRPr kumimoji="0" lang="en-US" sz="1200" b="1" i="0" u="none" strike="noStrike" kern="0" cap="none" spc="0" normalizeH="0" baseline="0" noProof="0" dirty="0" smtClean="0">
              <a:ln>
                <a:noFill/>
              </a:ln>
              <a:solidFill>
                <a:prstClr val="black">
                  <a:lumMod val="75000"/>
                  <a:lumOff val="25000"/>
                </a:prstClr>
              </a:solidFill>
              <a:effectLst/>
              <a:uLnTx/>
              <a:uFillTx/>
            </a:endParaRPr>
          </a:p>
        </p:txBody>
      </p:sp>
    </p:spTree>
    <p:extLst>
      <p:ext uri="{BB962C8B-B14F-4D97-AF65-F5344CB8AC3E}">
        <p14:creationId xmlns:p14="http://schemas.microsoft.com/office/powerpoint/2010/main" val="1691260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sz="2800" b="1" dirty="0" err="1" smtClean="0">
                <a:latin typeface="Arial" pitchFamily="34" charset="0"/>
              </a:rPr>
              <a:t>Trải</a:t>
            </a:r>
            <a:r>
              <a:rPr lang="en-US" sz="2800" b="1" dirty="0" smtClean="0">
                <a:latin typeface="Arial" pitchFamily="34" charset="0"/>
              </a:rPr>
              <a:t> </a:t>
            </a:r>
            <a:r>
              <a:rPr lang="en-US" sz="2800" b="1" dirty="0" err="1" smtClean="0">
                <a:latin typeface="Arial" pitchFamily="34" charset="0"/>
              </a:rPr>
              <a:t>nghiệm</a:t>
            </a:r>
            <a:r>
              <a:rPr lang="en-US" sz="2800" b="1" dirty="0" smtClean="0">
                <a:latin typeface="Arial" pitchFamily="34" charset="0"/>
              </a:rPr>
              <a:t> </a:t>
            </a:r>
            <a:r>
              <a:rPr lang="en-US" sz="2800" b="1" dirty="0" err="1" smtClean="0">
                <a:latin typeface="Arial" pitchFamily="34" charset="0"/>
              </a:rPr>
              <a:t>liền</a:t>
            </a:r>
            <a:r>
              <a:rPr lang="en-US" sz="2800" b="1" dirty="0" smtClean="0">
                <a:latin typeface="Arial" pitchFamily="34" charset="0"/>
              </a:rPr>
              <a:t> </a:t>
            </a:r>
            <a:r>
              <a:rPr lang="en-US" sz="2800" b="1" dirty="0" err="1" smtClean="0">
                <a:latin typeface="Arial" pitchFamily="34" charset="0"/>
              </a:rPr>
              <a:t>mạch</a:t>
            </a:r>
            <a:r>
              <a:rPr lang="en-US" sz="2800" b="1" dirty="0" smtClean="0">
                <a:latin typeface="Arial" pitchFamily="34" charset="0"/>
              </a:rPr>
              <a:t> – </a:t>
            </a:r>
            <a:r>
              <a:rPr lang="en-US" sz="2800" b="1" dirty="0" err="1" smtClean="0">
                <a:latin typeface="Arial" pitchFamily="34" charset="0"/>
              </a:rPr>
              <a:t>omni</a:t>
            </a:r>
            <a:r>
              <a:rPr lang="en-US" sz="2800" b="1" dirty="0" smtClean="0">
                <a:latin typeface="Arial" pitchFamily="34" charset="0"/>
              </a:rPr>
              <a:t> channel</a:t>
            </a:r>
            <a:endParaRPr lang="en-US" sz="2800" b="1" dirty="0">
              <a:latin typeface="Arial" pitchFamily="34" charset="0"/>
            </a:endParaRPr>
          </a:p>
        </p:txBody>
      </p:sp>
      <p:grpSp>
        <p:nvGrpSpPr>
          <p:cNvPr id="5" name="그룹 14">
            <a:extLst>
              <a:ext uri="{FF2B5EF4-FFF2-40B4-BE49-F238E27FC236}">
                <a16:creationId xmlns="" xmlns:a16="http://schemas.microsoft.com/office/drawing/2014/main" id="{02813709-A350-4740-9914-18BE1FD8419C}"/>
              </a:ext>
            </a:extLst>
          </p:cNvPr>
          <p:cNvGrpSpPr/>
          <p:nvPr/>
        </p:nvGrpSpPr>
        <p:grpSpPr>
          <a:xfrm>
            <a:off x="1398036" y="1255270"/>
            <a:ext cx="3078000" cy="667733"/>
            <a:chOff x="1864048" y="1673699"/>
            <a:chExt cx="4104000" cy="890312"/>
          </a:xfrm>
        </p:grpSpPr>
        <p:sp>
          <p:nvSpPr>
            <p:cNvPr id="6" name="TextBox 5">
              <a:extLst>
                <a:ext uri="{FF2B5EF4-FFF2-40B4-BE49-F238E27FC236}">
                  <a16:creationId xmlns="" xmlns:a16="http://schemas.microsoft.com/office/drawing/2014/main" id="{F67B305A-56EF-4004-9312-44F0060E1094}"/>
                </a:ext>
              </a:extLst>
            </p:cNvPr>
            <p:cNvSpPr txBox="1"/>
            <p:nvPr/>
          </p:nvSpPr>
          <p:spPr>
            <a:xfrm>
              <a:off x="1864048" y="1914602"/>
              <a:ext cx="4104000" cy="649409"/>
            </a:xfrm>
            <a:prstGeom prst="rect">
              <a:avLst/>
            </a:prstGeom>
            <a:noFill/>
          </p:spPr>
          <p:txBody>
            <a:bodyPr wrap="square" rtlCol="0">
              <a:spAutoFit/>
            </a:bodyPr>
            <a:lstStyle/>
            <a:p>
              <a:pPr algn="just"/>
              <a:r>
                <a:rPr lang="en-US" altLang="ko-KR" sz="900" dirty="0" err="1" smtClean="0">
                  <a:solidFill>
                    <a:schemeClr val="tx1">
                      <a:lumMod val="75000"/>
                      <a:lumOff val="25000"/>
                    </a:schemeClr>
                  </a:solidFill>
                  <a:latin typeface="Arial" pitchFamily="34" charset="0"/>
                  <a:ea typeface="FZShuTi" pitchFamily="2" charset="-122"/>
                  <a:cs typeface="Arial" pitchFamily="34" charset="0"/>
                </a:rPr>
                <a:t>Mang</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lại</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sự</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đồng</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bộ</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và</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liền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mạch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trên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tất</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cả</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các</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kênh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giao</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dịch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dẫn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đến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hành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trình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giao</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dịch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của</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khách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hàng</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luôn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được</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xuyên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suốt</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và</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đồng</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nhất</a:t>
              </a:r>
              <a:endParaRPr lang="ko-KR" altLang="en-US" sz="900" dirty="0">
                <a:solidFill>
                  <a:schemeClr val="tx1">
                    <a:lumMod val="75000"/>
                    <a:lumOff val="25000"/>
                  </a:schemeClr>
                </a:solidFill>
                <a:latin typeface="Arial" pitchFamily="34" charset="0"/>
                <a:cs typeface="Arial" pitchFamily="34" charset="0"/>
              </a:endParaRPr>
            </a:p>
          </p:txBody>
        </p:sp>
        <p:sp>
          <p:nvSpPr>
            <p:cNvPr id="7" name="TextBox 6">
              <a:extLst>
                <a:ext uri="{FF2B5EF4-FFF2-40B4-BE49-F238E27FC236}">
                  <a16:creationId xmlns="" xmlns:a16="http://schemas.microsoft.com/office/drawing/2014/main" id="{2FEF9083-37CC-42CC-8DC2-5F629C742EF0}"/>
                </a:ext>
              </a:extLst>
            </p:cNvPr>
            <p:cNvSpPr txBox="1"/>
            <p:nvPr/>
          </p:nvSpPr>
          <p:spPr>
            <a:xfrm>
              <a:off x="1864048" y="1673699"/>
              <a:ext cx="4104000" cy="298542"/>
            </a:xfrm>
            <a:prstGeom prst="rect">
              <a:avLst/>
            </a:prstGeom>
            <a:noFill/>
          </p:spPr>
          <p:txBody>
            <a:bodyPr wrap="square" rtlCol="0">
              <a:spAutoFit/>
            </a:bodyPr>
            <a:lstStyle/>
            <a:p>
              <a:pPr algn="l"/>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Trải</a:t>
              </a:r>
              <a:r>
                <a:rPr lang="en-US" altLang="ko-KR" sz="900" b="1"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nghiệm</a:t>
              </a:r>
              <a:r>
                <a:rPr lang="en-US" altLang="ko-KR" sz="900" b="1"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khách</a:t>
              </a:r>
              <a:r>
                <a:rPr lang="en-US" altLang="ko-KR" sz="900" b="1"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hàng</a:t>
              </a:r>
              <a:endParaRPr lang="ko-KR" altLang="en-US" sz="900" b="1" dirty="0">
                <a:solidFill>
                  <a:schemeClr val="tx1">
                    <a:lumMod val="75000"/>
                    <a:lumOff val="25000"/>
                  </a:schemeClr>
                </a:solidFill>
                <a:latin typeface="Arial" pitchFamily="34" charset="0"/>
                <a:cs typeface="Arial" pitchFamily="34" charset="0"/>
              </a:endParaRPr>
            </a:p>
          </p:txBody>
        </p:sp>
      </p:grpSp>
      <p:sp>
        <p:nvSpPr>
          <p:cNvPr id="8" name="Oval 7">
            <a:extLst>
              <a:ext uri="{FF2B5EF4-FFF2-40B4-BE49-F238E27FC236}">
                <a16:creationId xmlns="" xmlns:a16="http://schemas.microsoft.com/office/drawing/2014/main" id="{000D1352-CE01-4474-BF48-52377819559C}"/>
              </a:ext>
            </a:extLst>
          </p:cNvPr>
          <p:cNvSpPr/>
          <p:nvPr/>
        </p:nvSpPr>
        <p:spPr>
          <a:xfrm>
            <a:off x="592484" y="1202541"/>
            <a:ext cx="524646" cy="5246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latin typeface="Arial" pitchFamily="34" charset="0"/>
              <a:cs typeface="Arial" pitchFamily="34" charset="0"/>
            </a:endParaRPr>
          </a:p>
        </p:txBody>
      </p:sp>
      <p:grpSp>
        <p:nvGrpSpPr>
          <p:cNvPr id="10" name="그룹 6">
            <a:extLst>
              <a:ext uri="{FF2B5EF4-FFF2-40B4-BE49-F238E27FC236}">
                <a16:creationId xmlns="" xmlns:a16="http://schemas.microsoft.com/office/drawing/2014/main" id="{9FB91943-D22F-4E54-8A19-B73A0C81410C}"/>
              </a:ext>
            </a:extLst>
          </p:cNvPr>
          <p:cNvGrpSpPr/>
          <p:nvPr/>
        </p:nvGrpSpPr>
        <p:grpSpPr>
          <a:xfrm>
            <a:off x="1398292" y="2104559"/>
            <a:ext cx="3078000" cy="667733"/>
            <a:chOff x="1864389" y="2724111"/>
            <a:chExt cx="4124202" cy="890311"/>
          </a:xfrm>
        </p:grpSpPr>
        <p:sp>
          <p:nvSpPr>
            <p:cNvPr id="11" name="TextBox 10">
              <a:extLst>
                <a:ext uri="{FF2B5EF4-FFF2-40B4-BE49-F238E27FC236}">
                  <a16:creationId xmlns="" xmlns:a16="http://schemas.microsoft.com/office/drawing/2014/main" id="{9A9DF3AE-9E31-47BC-9ED3-A3C606A0C41E}"/>
                </a:ext>
              </a:extLst>
            </p:cNvPr>
            <p:cNvSpPr txBox="1"/>
            <p:nvPr/>
          </p:nvSpPr>
          <p:spPr>
            <a:xfrm>
              <a:off x="1864389" y="2965014"/>
              <a:ext cx="4124202" cy="649408"/>
            </a:xfrm>
            <a:prstGeom prst="rect">
              <a:avLst/>
            </a:prstGeom>
            <a:noFill/>
          </p:spPr>
          <p:txBody>
            <a:bodyPr wrap="square" rtlCol="0">
              <a:spAutoFit/>
            </a:bodyPr>
            <a:lstStyle/>
            <a:p>
              <a:pPr algn="just"/>
              <a:r>
                <a:rPr lang="en-US" altLang="ko-KR" sz="900" dirty="0" smtClean="0">
                  <a:solidFill>
                    <a:schemeClr val="tx1">
                      <a:lumMod val="75000"/>
                      <a:lumOff val="25000"/>
                    </a:schemeClr>
                  </a:solidFill>
                  <a:latin typeface="Arial" pitchFamily="34" charset="0"/>
                  <a:ea typeface="FZShuTi" pitchFamily="2" charset="-122"/>
                  <a:cs typeface="Arial" pitchFamily="34" charset="0"/>
                </a:rPr>
                <a:t>KH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có</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thể</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sử</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dụng</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sản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phẩm</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thực</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hiện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giao</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dịch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bất</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kỳ</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thời</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điểm</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nào</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trên</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bất</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kỳ</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kênh</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nào</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mà</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KH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cảm</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thấy</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phù</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hợp</a:t>
              </a:r>
              <a:r>
                <a:rPr lang="en-US" altLang="ko-KR" sz="900"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dirty="0" err="1" smtClean="0">
                  <a:solidFill>
                    <a:schemeClr val="tx1">
                      <a:lumMod val="75000"/>
                      <a:lumOff val="25000"/>
                    </a:schemeClr>
                  </a:solidFill>
                  <a:latin typeface="Arial" pitchFamily="34" charset="0"/>
                  <a:ea typeface="FZShuTi" pitchFamily="2" charset="-122"/>
                  <a:cs typeface="Arial" pitchFamily="34" charset="0"/>
                </a:rPr>
                <a:t>nhất</a:t>
              </a:r>
              <a:endParaRPr lang="ko-KR" altLang="en-US" sz="900" dirty="0">
                <a:solidFill>
                  <a:schemeClr val="tx1">
                    <a:lumMod val="75000"/>
                    <a:lumOff val="25000"/>
                  </a:schemeClr>
                </a:solidFill>
                <a:latin typeface="Arial" pitchFamily="34" charset="0"/>
                <a:cs typeface="Arial" pitchFamily="34" charset="0"/>
              </a:endParaRPr>
            </a:p>
          </p:txBody>
        </p:sp>
        <p:sp>
          <p:nvSpPr>
            <p:cNvPr id="12" name="TextBox 11">
              <a:extLst>
                <a:ext uri="{FF2B5EF4-FFF2-40B4-BE49-F238E27FC236}">
                  <a16:creationId xmlns="" xmlns:a16="http://schemas.microsoft.com/office/drawing/2014/main" id="{35385FBA-2D65-436D-B058-E490EB4B9DB6}"/>
                </a:ext>
              </a:extLst>
            </p:cNvPr>
            <p:cNvSpPr txBox="1"/>
            <p:nvPr/>
          </p:nvSpPr>
          <p:spPr>
            <a:xfrm>
              <a:off x="1864389" y="2724111"/>
              <a:ext cx="4124202" cy="298542"/>
            </a:xfrm>
            <a:prstGeom prst="rect">
              <a:avLst/>
            </a:prstGeom>
            <a:noFill/>
          </p:spPr>
          <p:txBody>
            <a:bodyPr wrap="square" rtlCol="0">
              <a:spAutoFit/>
            </a:bodyPr>
            <a:lstStyle/>
            <a:p>
              <a:pPr algn="l"/>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Tiện</a:t>
              </a:r>
              <a:r>
                <a:rPr lang="en-US" altLang="ko-KR" sz="900" b="1"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lợi</a:t>
              </a:r>
              <a:r>
                <a:rPr lang="en-US" altLang="ko-KR" sz="900" b="1"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linh</a:t>
              </a:r>
              <a:r>
                <a:rPr lang="en-US" altLang="ko-KR" sz="900" b="1" dirty="0" smtClean="0">
                  <a:solidFill>
                    <a:schemeClr val="tx1">
                      <a:lumMod val="75000"/>
                      <a:lumOff val="25000"/>
                    </a:schemeClr>
                  </a:solidFill>
                  <a:latin typeface="Arial" pitchFamily="34" charset="0"/>
                  <a:ea typeface="FZShuTi" pitchFamily="2" charset="-122"/>
                  <a:cs typeface="Arial" pitchFamily="34" charset="0"/>
                </a:rPr>
                <a:t> </a:t>
              </a:r>
              <a:r>
                <a:rPr lang="en-US" altLang="ko-KR" sz="900" b="1" dirty="0" err="1" smtClean="0">
                  <a:solidFill>
                    <a:schemeClr val="tx1">
                      <a:lumMod val="75000"/>
                      <a:lumOff val="25000"/>
                    </a:schemeClr>
                  </a:solidFill>
                  <a:latin typeface="Arial" pitchFamily="34" charset="0"/>
                  <a:ea typeface="FZShuTi" pitchFamily="2" charset="-122"/>
                  <a:cs typeface="Arial" pitchFamily="34" charset="0"/>
                </a:rPr>
                <a:t>hoạt</a:t>
              </a:r>
              <a:endParaRPr lang="ko-KR" altLang="en-US" sz="900" b="1" dirty="0">
                <a:solidFill>
                  <a:schemeClr val="tx1">
                    <a:lumMod val="75000"/>
                    <a:lumOff val="25000"/>
                  </a:schemeClr>
                </a:solidFill>
                <a:latin typeface="Arial" pitchFamily="34" charset="0"/>
                <a:cs typeface="Arial" pitchFamily="34" charset="0"/>
              </a:endParaRPr>
            </a:p>
          </p:txBody>
        </p:sp>
      </p:grpSp>
      <p:sp>
        <p:nvSpPr>
          <p:cNvPr id="13" name="Oval 12">
            <a:extLst>
              <a:ext uri="{FF2B5EF4-FFF2-40B4-BE49-F238E27FC236}">
                <a16:creationId xmlns="" xmlns:a16="http://schemas.microsoft.com/office/drawing/2014/main" id="{6AF95198-5445-4100-B7B3-AF1116411C1C}"/>
              </a:ext>
            </a:extLst>
          </p:cNvPr>
          <p:cNvSpPr/>
          <p:nvPr/>
        </p:nvSpPr>
        <p:spPr>
          <a:xfrm>
            <a:off x="592484" y="2051829"/>
            <a:ext cx="524646" cy="5246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latin typeface="Arial" pitchFamily="34" charset="0"/>
              <a:cs typeface="Arial" pitchFamily="34" charset="0"/>
            </a:endParaRPr>
          </a:p>
        </p:txBody>
      </p:sp>
      <p:grpSp>
        <p:nvGrpSpPr>
          <p:cNvPr id="15" name="그룹 4">
            <a:extLst>
              <a:ext uri="{FF2B5EF4-FFF2-40B4-BE49-F238E27FC236}">
                <a16:creationId xmlns="" xmlns:a16="http://schemas.microsoft.com/office/drawing/2014/main" id="{121E5C6B-9875-4BE6-8018-D4D532299AC7}"/>
              </a:ext>
            </a:extLst>
          </p:cNvPr>
          <p:cNvGrpSpPr/>
          <p:nvPr/>
        </p:nvGrpSpPr>
        <p:grpSpPr>
          <a:xfrm>
            <a:off x="5588558" y="3197927"/>
            <a:ext cx="3085318" cy="667733"/>
            <a:chOff x="7451362" y="4181935"/>
            <a:chExt cx="4134007" cy="890311"/>
          </a:xfrm>
        </p:grpSpPr>
        <p:sp>
          <p:nvSpPr>
            <p:cNvPr id="16" name="TextBox 15">
              <a:extLst>
                <a:ext uri="{FF2B5EF4-FFF2-40B4-BE49-F238E27FC236}">
                  <a16:creationId xmlns="" xmlns:a16="http://schemas.microsoft.com/office/drawing/2014/main" id="{A81503CC-86BE-4B92-917C-9E127F9142B6}"/>
                </a:ext>
              </a:extLst>
            </p:cNvPr>
            <p:cNvSpPr txBox="1"/>
            <p:nvPr/>
          </p:nvSpPr>
          <p:spPr>
            <a:xfrm>
              <a:off x="7451362" y="4422838"/>
              <a:ext cx="4124202" cy="649408"/>
            </a:xfrm>
            <a:prstGeom prst="rect">
              <a:avLst/>
            </a:prstGeom>
            <a:noFill/>
          </p:spPr>
          <p:txBody>
            <a:bodyPr wrap="square" rtlCol="0">
              <a:spAutoFit/>
            </a:bodyPr>
            <a:lstStyle/>
            <a:p>
              <a:pPr algn="just"/>
              <a:r>
                <a:rPr lang="en-US" altLang="ko-KR" sz="900" dirty="0" smtClean="0">
                  <a:solidFill>
                    <a:schemeClr val="bg1"/>
                  </a:solidFill>
                  <a:latin typeface="Arial" pitchFamily="34" charset="0"/>
                  <a:ea typeface="FZShuTi" pitchFamily="2" charset="-122"/>
                  <a:cs typeface="Arial" pitchFamily="34" charset="0"/>
                </a:rPr>
                <a:t>Thu </a:t>
              </a:r>
              <a:r>
                <a:rPr lang="en-US" altLang="ko-KR" sz="900" dirty="0" err="1" smtClean="0">
                  <a:solidFill>
                    <a:schemeClr val="bg1"/>
                  </a:solidFill>
                  <a:latin typeface="Arial" pitchFamily="34" charset="0"/>
                  <a:ea typeface="FZShuTi" pitchFamily="2" charset="-122"/>
                  <a:cs typeface="Arial" pitchFamily="34" charset="0"/>
                </a:rPr>
                <a:t>thập</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dữ</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liệu</a:t>
              </a:r>
              <a:r>
                <a:rPr lang="en-US" altLang="ko-KR" sz="900" dirty="0" smtClean="0">
                  <a:solidFill>
                    <a:schemeClr val="bg1"/>
                  </a:solidFill>
                  <a:latin typeface="Arial" pitchFamily="34" charset="0"/>
                  <a:ea typeface="FZShuTi" pitchFamily="2" charset="-122"/>
                  <a:cs typeface="Arial" pitchFamily="34" charset="0"/>
                </a:rPr>
                <a:t> KH </a:t>
              </a:r>
              <a:r>
                <a:rPr lang="en-US" altLang="ko-KR" sz="900" dirty="0" err="1" smtClean="0">
                  <a:solidFill>
                    <a:schemeClr val="bg1"/>
                  </a:solidFill>
                  <a:latin typeface="Arial" pitchFamily="34" charset="0"/>
                  <a:ea typeface="FZShuTi" pitchFamily="2" charset="-122"/>
                  <a:cs typeface="Arial" pitchFamily="34" charset="0"/>
                </a:rPr>
                <a:t>tương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tác</a:t>
              </a:r>
              <a:r>
                <a:rPr lang="en-US" altLang="ko-KR" sz="900" dirty="0" smtClean="0">
                  <a:solidFill>
                    <a:schemeClr val="bg1"/>
                  </a:solidFill>
                  <a:latin typeface="Arial" pitchFamily="34" charset="0"/>
                  <a:ea typeface="FZShuTi" pitchFamily="2" charset="-122"/>
                  <a:cs typeface="Arial" pitchFamily="34" charset="0"/>
                </a:rPr>
                <a:t> qua </a:t>
              </a:r>
              <a:r>
                <a:rPr lang="en-US" altLang="ko-KR" sz="900" dirty="0" err="1" smtClean="0">
                  <a:solidFill>
                    <a:schemeClr val="bg1"/>
                  </a:solidFill>
                  <a:latin typeface="Arial" pitchFamily="34" charset="0"/>
                  <a:ea typeface="FZShuTi" pitchFamily="2" charset="-122"/>
                  <a:cs typeface="Arial" pitchFamily="34" charset="0"/>
                </a:rPr>
                <a:t>đa</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kênh</a:t>
              </a:r>
              <a:r>
                <a:rPr lang="en-US" altLang="ko-KR" sz="900" dirty="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giúp</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dự</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báo</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nhu</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cầu</a:t>
              </a:r>
              <a:r>
                <a:rPr lang="en-US" altLang="ko-KR" sz="900" dirty="0" smtClean="0">
                  <a:solidFill>
                    <a:schemeClr val="bg1"/>
                  </a:solidFill>
                  <a:latin typeface="Arial" pitchFamily="34" charset="0"/>
                  <a:ea typeface="FZShuTi" pitchFamily="2" charset="-122"/>
                  <a:cs typeface="Arial" pitchFamily="34" charset="0"/>
                </a:rPr>
                <a:t> KH, </a:t>
              </a:r>
              <a:r>
                <a:rPr lang="en-US" altLang="ko-KR" sz="900" dirty="0" err="1" smtClean="0">
                  <a:solidFill>
                    <a:schemeClr val="bg1"/>
                  </a:solidFill>
                  <a:latin typeface="Arial" pitchFamily="34" charset="0"/>
                  <a:ea typeface="FZShuTi" pitchFamily="2" charset="-122"/>
                  <a:cs typeface="Arial" pitchFamily="34" charset="0"/>
                </a:rPr>
                <a:t>tư</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vấn</a:t>
              </a:r>
              <a:r>
                <a:rPr lang="en-US" altLang="ko-KR" sz="900" dirty="0" smtClean="0">
                  <a:solidFill>
                    <a:schemeClr val="bg1"/>
                  </a:solidFill>
                  <a:latin typeface="Arial" pitchFamily="34" charset="0"/>
                  <a:ea typeface="FZShuTi" pitchFamily="2" charset="-122"/>
                  <a:cs typeface="Arial" pitchFamily="34" charset="0"/>
                </a:rPr>
                <a:t> marketing </a:t>
              </a:r>
              <a:r>
                <a:rPr lang="en-US" altLang="ko-KR" sz="900" dirty="0" err="1" smtClean="0">
                  <a:solidFill>
                    <a:schemeClr val="bg1"/>
                  </a:solidFill>
                  <a:latin typeface="Arial" pitchFamily="34" charset="0"/>
                  <a:ea typeface="FZShuTi" pitchFamily="2" charset="-122"/>
                  <a:cs typeface="Arial" pitchFamily="34" charset="0"/>
                </a:rPr>
                <a:t>sản</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phẩm</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dịch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vụ</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phù</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hợp</a:t>
              </a:r>
              <a:endParaRPr lang="ko-KR" altLang="en-US" sz="900" dirty="0">
                <a:solidFill>
                  <a:schemeClr val="bg1"/>
                </a:solidFill>
                <a:latin typeface="Arial" pitchFamily="34" charset="0"/>
                <a:cs typeface="Arial" pitchFamily="34" charset="0"/>
              </a:endParaRPr>
            </a:p>
          </p:txBody>
        </p:sp>
        <p:sp>
          <p:nvSpPr>
            <p:cNvPr id="17" name="TextBox 16">
              <a:extLst>
                <a:ext uri="{FF2B5EF4-FFF2-40B4-BE49-F238E27FC236}">
                  <a16:creationId xmlns="" xmlns:a16="http://schemas.microsoft.com/office/drawing/2014/main" id="{8BF618D6-6FAE-4DEB-BBC6-B5D00A811CCF}"/>
                </a:ext>
              </a:extLst>
            </p:cNvPr>
            <p:cNvSpPr txBox="1"/>
            <p:nvPr/>
          </p:nvSpPr>
          <p:spPr>
            <a:xfrm>
              <a:off x="7461167" y="4181935"/>
              <a:ext cx="4124202" cy="298542"/>
            </a:xfrm>
            <a:prstGeom prst="rect">
              <a:avLst/>
            </a:prstGeom>
            <a:noFill/>
          </p:spPr>
          <p:txBody>
            <a:bodyPr wrap="square" rtlCol="0">
              <a:spAutoFit/>
            </a:bodyPr>
            <a:lstStyle/>
            <a:p>
              <a:pPr algn="l"/>
              <a:r>
                <a:rPr lang="en-US" altLang="ko-KR" sz="900" b="1" dirty="0" err="1" smtClean="0">
                  <a:solidFill>
                    <a:schemeClr val="bg1"/>
                  </a:solidFill>
                  <a:latin typeface="Arial" pitchFamily="34" charset="0"/>
                  <a:ea typeface="FZShuTi" pitchFamily="2" charset="-122"/>
                  <a:cs typeface="Arial" pitchFamily="34" charset="0"/>
                </a:rPr>
                <a:t>Cung</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ứng</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sản</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phẩm</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đúng</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nhu</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cầu</a:t>
              </a:r>
              <a:endParaRPr lang="ko-KR" altLang="en-US" sz="900" b="1" dirty="0">
                <a:solidFill>
                  <a:schemeClr val="bg1"/>
                </a:solidFill>
                <a:latin typeface="Arial" pitchFamily="34" charset="0"/>
                <a:cs typeface="Arial" pitchFamily="34" charset="0"/>
              </a:endParaRPr>
            </a:p>
          </p:txBody>
        </p:sp>
      </p:grpSp>
      <p:sp>
        <p:nvSpPr>
          <p:cNvPr id="18" name="Oval 17">
            <a:extLst>
              <a:ext uri="{FF2B5EF4-FFF2-40B4-BE49-F238E27FC236}">
                <a16:creationId xmlns="" xmlns:a16="http://schemas.microsoft.com/office/drawing/2014/main" id="{B6D8308F-E64C-4BAA-9875-2D227C866D57}"/>
              </a:ext>
            </a:extLst>
          </p:cNvPr>
          <p:cNvSpPr/>
          <p:nvPr/>
        </p:nvSpPr>
        <p:spPr>
          <a:xfrm>
            <a:off x="4790195" y="3145197"/>
            <a:ext cx="524646" cy="5246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latin typeface="Arial" pitchFamily="34" charset="0"/>
              <a:cs typeface="Arial" pitchFamily="34" charset="0"/>
            </a:endParaRPr>
          </a:p>
        </p:txBody>
      </p:sp>
      <p:grpSp>
        <p:nvGrpSpPr>
          <p:cNvPr id="20" name="그룹 3">
            <a:extLst>
              <a:ext uri="{FF2B5EF4-FFF2-40B4-BE49-F238E27FC236}">
                <a16:creationId xmlns="" xmlns:a16="http://schemas.microsoft.com/office/drawing/2014/main" id="{5A14F188-C9C6-4923-B9C7-997748A3BC0E}"/>
              </a:ext>
            </a:extLst>
          </p:cNvPr>
          <p:cNvGrpSpPr/>
          <p:nvPr/>
        </p:nvGrpSpPr>
        <p:grpSpPr>
          <a:xfrm>
            <a:off x="5588558" y="4047204"/>
            <a:ext cx="3077999" cy="781241"/>
            <a:chOff x="7451369" y="5314319"/>
            <a:chExt cx="4130634" cy="1041657"/>
          </a:xfrm>
        </p:grpSpPr>
        <p:sp>
          <p:nvSpPr>
            <p:cNvPr id="21" name="TextBox 20">
              <a:extLst>
                <a:ext uri="{FF2B5EF4-FFF2-40B4-BE49-F238E27FC236}">
                  <a16:creationId xmlns="" xmlns:a16="http://schemas.microsoft.com/office/drawing/2014/main" id="{D331B66A-4E93-4341-8E23-3677DE3C7A99}"/>
                </a:ext>
              </a:extLst>
            </p:cNvPr>
            <p:cNvSpPr txBox="1"/>
            <p:nvPr/>
          </p:nvSpPr>
          <p:spPr>
            <a:xfrm>
              <a:off x="7451369" y="5531133"/>
              <a:ext cx="4124202" cy="824843"/>
            </a:xfrm>
            <a:prstGeom prst="rect">
              <a:avLst/>
            </a:prstGeom>
            <a:noFill/>
          </p:spPr>
          <p:txBody>
            <a:bodyPr wrap="square" rtlCol="0">
              <a:spAutoFit/>
            </a:bodyPr>
            <a:lstStyle/>
            <a:p>
              <a:pPr algn="just"/>
              <a:r>
                <a:rPr lang="en-US" altLang="ko-KR" sz="900" dirty="0" err="1" smtClean="0">
                  <a:solidFill>
                    <a:schemeClr val="bg1"/>
                  </a:solidFill>
                  <a:latin typeface="Arial" pitchFamily="34" charset="0"/>
                  <a:ea typeface="FZShuTi" pitchFamily="2" charset="-122"/>
                  <a:cs typeface="Arial" pitchFamily="34" charset="0"/>
                </a:rPr>
                <a:t>Nền</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tảng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hợp</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kênh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dễ</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dàng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tích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hợp</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thêm</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các</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ứng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dụng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tiện</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ích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từ</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các</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đối</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tác</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thứ</a:t>
              </a:r>
              <a:r>
                <a:rPr lang="en-US" altLang="ko-KR" sz="900" dirty="0" smtClean="0">
                  <a:solidFill>
                    <a:schemeClr val="bg1"/>
                  </a:solidFill>
                  <a:latin typeface="Arial" pitchFamily="34" charset="0"/>
                  <a:ea typeface="FZShuTi" pitchFamily="2" charset="-122"/>
                  <a:cs typeface="Arial" pitchFamily="34" charset="0"/>
                </a:rPr>
                <a:t> 3 </a:t>
              </a:r>
              <a:r>
                <a:rPr lang="en-US" altLang="ko-KR" sz="900" dirty="0" err="1" smtClean="0">
                  <a:solidFill>
                    <a:schemeClr val="bg1"/>
                  </a:solidFill>
                  <a:latin typeface="Arial" pitchFamily="34" charset="0"/>
                  <a:ea typeface="FZShuTi" pitchFamily="2" charset="-122"/>
                  <a:cs typeface="Arial" pitchFamily="34" charset="0"/>
                </a:rPr>
                <a:t>một</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cách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nhanh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chóng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giúp</a:t>
              </a:r>
              <a:r>
                <a:rPr lang="en-US" altLang="ko-KR" sz="900" dirty="0" smtClean="0">
                  <a:solidFill>
                    <a:schemeClr val="bg1"/>
                  </a:solidFill>
                  <a:latin typeface="Arial" pitchFamily="34" charset="0"/>
                  <a:ea typeface="FZShuTi" pitchFamily="2" charset="-122"/>
                  <a:cs typeface="Arial" pitchFamily="34" charset="0"/>
                </a:rPr>
                <a:t> KH </a:t>
              </a:r>
              <a:r>
                <a:rPr lang="en-US" altLang="ko-KR" sz="900" dirty="0" err="1" smtClean="0">
                  <a:solidFill>
                    <a:schemeClr val="bg1"/>
                  </a:solidFill>
                  <a:latin typeface="Arial" pitchFamily="34" charset="0"/>
                  <a:ea typeface="FZShuTi" pitchFamily="2" charset="-122"/>
                  <a:cs typeface="Arial" pitchFamily="34" charset="0"/>
                </a:rPr>
                <a:t>mua</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sắm</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và</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thanh</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toán</a:t>
              </a:r>
              <a:r>
                <a:rPr lang="en-US" altLang="ko-KR" sz="900" dirty="0" smtClean="0">
                  <a:solidFill>
                    <a:schemeClr val="bg1"/>
                  </a:solidFill>
                  <a:latin typeface="Arial" pitchFamily="34" charset="0"/>
                  <a:ea typeface="FZShuTi" pitchFamily="2" charset="-122"/>
                  <a:cs typeface="Arial" pitchFamily="34" charset="0"/>
                </a:rPr>
                <a:t> 1 </a:t>
              </a:r>
              <a:r>
                <a:rPr lang="en-US" altLang="ko-KR" sz="900" dirty="0" err="1" smtClean="0">
                  <a:solidFill>
                    <a:schemeClr val="bg1"/>
                  </a:solidFill>
                  <a:latin typeface="Arial" pitchFamily="34" charset="0"/>
                  <a:ea typeface="FZShuTi" pitchFamily="2" charset="-122"/>
                  <a:cs typeface="Arial" pitchFamily="34" charset="0"/>
                </a:rPr>
                <a:t>chạm</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ngay</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trên</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ứng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dụng</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ngân</a:t>
              </a:r>
              <a:r>
                <a:rPr lang="en-US" altLang="ko-KR" sz="900" dirty="0" smtClean="0">
                  <a:solidFill>
                    <a:schemeClr val="bg1"/>
                  </a:solidFill>
                  <a:latin typeface="Arial" pitchFamily="34" charset="0"/>
                  <a:ea typeface="FZShuTi" pitchFamily="2" charset="-122"/>
                  <a:cs typeface="Arial" pitchFamily="34" charset="0"/>
                </a:rPr>
                <a:t> </a:t>
              </a:r>
              <a:r>
                <a:rPr lang="en-US" altLang="ko-KR" sz="900" dirty="0" err="1" smtClean="0">
                  <a:solidFill>
                    <a:schemeClr val="bg1"/>
                  </a:solidFill>
                  <a:latin typeface="Arial" pitchFamily="34" charset="0"/>
                  <a:ea typeface="FZShuTi" pitchFamily="2" charset="-122"/>
                  <a:cs typeface="Arial" pitchFamily="34" charset="0"/>
                </a:rPr>
                <a:t>hàng</a:t>
              </a:r>
              <a:endParaRPr lang="ko-KR" altLang="en-US" sz="900" dirty="0">
                <a:solidFill>
                  <a:schemeClr val="bg1"/>
                </a:solidFill>
                <a:latin typeface="Arial" pitchFamily="34" charset="0"/>
                <a:cs typeface="Arial" pitchFamily="34" charset="0"/>
              </a:endParaRPr>
            </a:p>
          </p:txBody>
        </p:sp>
        <p:sp>
          <p:nvSpPr>
            <p:cNvPr id="22" name="TextBox 21">
              <a:extLst>
                <a:ext uri="{FF2B5EF4-FFF2-40B4-BE49-F238E27FC236}">
                  <a16:creationId xmlns="" xmlns:a16="http://schemas.microsoft.com/office/drawing/2014/main" id="{48D486F2-B634-4325-9CF1-FBC2AC6044B3}"/>
                </a:ext>
              </a:extLst>
            </p:cNvPr>
            <p:cNvSpPr txBox="1"/>
            <p:nvPr/>
          </p:nvSpPr>
          <p:spPr>
            <a:xfrm>
              <a:off x="7457801" y="5314319"/>
              <a:ext cx="4124202" cy="298542"/>
            </a:xfrm>
            <a:prstGeom prst="rect">
              <a:avLst/>
            </a:prstGeom>
            <a:noFill/>
          </p:spPr>
          <p:txBody>
            <a:bodyPr wrap="square" rtlCol="0">
              <a:spAutoFit/>
            </a:bodyPr>
            <a:lstStyle/>
            <a:p>
              <a:pPr algn="l"/>
              <a:r>
                <a:rPr lang="en-US" altLang="ko-KR" sz="900" b="1" dirty="0" err="1" smtClean="0">
                  <a:solidFill>
                    <a:schemeClr val="bg1"/>
                  </a:solidFill>
                  <a:latin typeface="Arial" pitchFamily="34" charset="0"/>
                  <a:ea typeface="FZShuTi" pitchFamily="2" charset="-122"/>
                  <a:cs typeface="Arial" pitchFamily="34" charset="0"/>
                </a:rPr>
                <a:t>Hệ</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sinh</a:t>
              </a:r>
              <a:r>
                <a:rPr lang="en-US" altLang="ko-KR" sz="900" b="1" dirty="0" smtClean="0">
                  <a:solidFill>
                    <a:schemeClr val="bg1"/>
                  </a:solidFill>
                  <a:latin typeface="Arial" pitchFamily="34" charset="0"/>
                  <a:ea typeface="FZShuTi" pitchFamily="2" charset="-122"/>
                  <a:cs typeface="Arial" pitchFamily="34" charset="0"/>
                </a:rPr>
                <a:t> </a:t>
              </a:r>
              <a:r>
                <a:rPr lang="en-US" altLang="ko-KR" sz="900" b="1" dirty="0" err="1" smtClean="0">
                  <a:solidFill>
                    <a:schemeClr val="bg1"/>
                  </a:solidFill>
                  <a:latin typeface="Arial" pitchFamily="34" charset="0"/>
                  <a:ea typeface="FZShuTi" pitchFamily="2" charset="-122"/>
                  <a:cs typeface="Arial" pitchFamily="34" charset="0"/>
                </a:rPr>
                <a:t>thái</a:t>
              </a:r>
              <a:r>
                <a:rPr lang="en-US" altLang="ko-KR" sz="900" b="1" dirty="0" smtClean="0">
                  <a:solidFill>
                    <a:schemeClr val="bg1"/>
                  </a:solidFill>
                  <a:latin typeface="Arial" pitchFamily="34" charset="0"/>
                  <a:ea typeface="FZShuTi" pitchFamily="2" charset="-122"/>
                  <a:cs typeface="Arial" pitchFamily="34" charset="0"/>
                </a:rPr>
                <a:t> one-stop shopping</a:t>
              </a:r>
              <a:endParaRPr lang="ko-KR" altLang="en-US" sz="900" b="1" dirty="0">
                <a:solidFill>
                  <a:schemeClr val="bg1"/>
                </a:solidFill>
                <a:latin typeface="Arial" pitchFamily="34" charset="0"/>
                <a:cs typeface="Arial" pitchFamily="34" charset="0"/>
              </a:endParaRPr>
            </a:p>
          </p:txBody>
        </p:sp>
      </p:grpSp>
      <p:sp>
        <p:nvSpPr>
          <p:cNvPr id="23" name="Oval 22">
            <a:extLst>
              <a:ext uri="{FF2B5EF4-FFF2-40B4-BE49-F238E27FC236}">
                <a16:creationId xmlns="" xmlns:a16="http://schemas.microsoft.com/office/drawing/2014/main" id="{E33C6B26-25FA-4161-BFCF-7B24D577898B}"/>
              </a:ext>
            </a:extLst>
          </p:cNvPr>
          <p:cNvSpPr/>
          <p:nvPr/>
        </p:nvSpPr>
        <p:spPr>
          <a:xfrm>
            <a:off x="4787671" y="3994485"/>
            <a:ext cx="524646" cy="5246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latin typeface="Arial" pitchFamily="34" charset="0"/>
              <a:cs typeface="Arial" pitchFamily="34" charset="0"/>
            </a:endParaRPr>
          </a:p>
        </p:txBody>
      </p:sp>
      <p:sp>
        <p:nvSpPr>
          <p:cNvPr id="25" name="Freeform 32">
            <a:extLst>
              <a:ext uri="{FF2B5EF4-FFF2-40B4-BE49-F238E27FC236}">
                <a16:creationId xmlns="" xmlns:a16="http://schemas.microsoft.com/office/drawing/2014/main" id="{060D923A-03E9-484A-85DA-D8894AF2E85B}"/>
              </a:ext>
            </a:extLst>
          </p:cNvPr>
          <p:cNvSpPr>
            <a:spLocks noChangeAspect="1"/>
          </p:cNvSpPr>
          <p:nvPr/>
        </p:nvSpPr>
        <p:spPr>
          <a:xfrm>
            <a:off x="725224" y="2171142"/>
            <a:ext cx="259168" cy="303517"/>
          </a:xfrm>
          <a:custGeom>
            <a:avLst/>
            <a:gdLst/>
            <a:ahLst/>
            <a:cxnLst/>
            <a:rect l="l" t="t" r="r" b="b"/>
            <a:pathLst>
              <a:path w="3232631" h="3785798">
                <a:moveTo>
                  <a:pt x="460870" y="1533749"/>
                </a:moveTo>
                <a:cubicBezTo>
                  <a:pt x="401217" y="1533749"/>
                  <a:pt x="352858" y="1582108"/>
                  <a:pt x="352858" y="1641761"/>
                </a:cubicBezTo>
                <a:cubicBezTo>
                  <a:pt x="352858" y="1701414"/>
                  <a:pt x="401217" y="1749773"/>
                  <a:pt x="460870" y="1749773"/>
                </a:cubicBezTo>
                <a:cubicBezTo>
                  <a:pt x="520523" y="1749773"/>
                  <a:pt x="568882" y="1701414"/>
                  <a:pt x="568882" y="1641761"/>
                </a:cubicBezTo>
                <a:cubicBezTo>
                  <a:pt x="568882" y="1582108"/>
                  <a:pt x="520523" y="1533749"/>
                  <a:pt x="460870" y="1533749"/>
                </a:cubicBezTo>
                <a:close/>
                <a:moveTo>
                  <a:pt x="2244716" y="0"/>
                </a:moveTo>
                <a:cubicBezTo>
                  <a:pt x="1836936" y="590768"/>
                  <a:pt x="1646438" y="1376188"/>
                  <a:pt x="2021783" y="1604817"/>
                </a:cubicBezTo>
                <a:cubicBezTo>
                  <a:pt x="2660788" y="1872620"/>
                  <a:pt x="2666053" y="1511205"/>
                  <a:pt x="3232631" y="914400"/>
                </a:cubicBezTo>
                <a:cubicBezTo>
                  <a:pt x="2905546" y="1955101"/>
                  <a:pt x="3126198" y="2339427"/>
                  <a:pt x="3220100" y="2841447"/>
                </a:cubicBezTo>
                <a:cubicBezTo>
                  <a:pt x="2881156" y="2563656"/>
                  <a:pt x="2671847" y="1792725"/>
                  <a:pt x="2040941" y="2208140"/>
                </a:cubicBezTo>
                <a:cubicBezTo>
                  <a:pt x="1635720" y="2540033"/>
                  <a:pt x="1852592" y="3227466"/>
                  <a:pt x="2281980" y="3785798"/>
                </a:cubicBezTo>
                <a:cubicBezTo>
                  <a:pt x="1456762" y="3630405"/>
                  <a:pt x="360883" y="2851877"/>
                  <a:pt x="0" y="1864325"/>
                </a:cubicBezTo>
                <a:cubicBezTo>
                  <a:pt x="143866" y="1576594"/>
                  <a:pt x="732908" y="390144"/>
                  <a:pt x="22447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latin typeface="Arial" pitchFamily="34" charset="0"/>
              <a:cs typeface="Arial" pitchFamily="34" charset="0"/>
            </a:endParaRPr>
          </a:p>
        </p:txBody>
      </p:sp>
      <p:sp>
        <p:nvSpPr>
          <p:cNvPr id="26" name="Trapezoid 2">
            <a:extLst>
              <a:ext uri="{FF2B5EF4-FFF2-40B4-BE49-F238E27FC236}">
                <a16:creationId xmlns="" xmlns:a16="http://schemas.microsoft.com/office/drawing/2014/main" id="{13E25ADA-D676-4329-96F6-5159812263A3}"/>
              </a:ext>
            </a:extLst>
          </p:cNvPr>
          <p:cNvSpPr>
            <a:spLocks noChangeAspect="1"/>
          </p:cNvSpPr>
          <p:nvPr/>
        </p:nvSpPr>
        <p:spPr>
          <a:xfrm>
            <a:off x="4927417" y="3260695"/>
            <a:ext cx="245153" cy="303518"/>
          </a:xfrm>
          <a:custGeom>
            <a:avLst/>
            <a:gdLst/>
            <a:ahLst/>
            <a:cxnLst/>
            <a:rect l="l" t="t" r="r" b="b"/>
            <a:pathLst>
              <a:path w="3176916" h="3933269">
                <a:moveTo>
                  <a:pt x="1597126" y="1340437"/>
                </a:moveTo>
                <a:cubicBezTo>
                  <a:pt x="1516725" y="1340222"/>
                  <a:pt x="1389074" y="1393456"/>
                  <a:pt x="1340877" y="1496151"/>
                </a:cubicBezTo>
                <a:cubicBezTo>
                  <a:pt x="1343250" y="1522078"/>
                  <a:pt x="1343241" y="1512286"/>
                  <a:pt x="1347995" y="1554882"/>
                </a:cubicBezTo>
                <a:cubicBezTo>
                  <a:pt x="1416100" y="1454837"/>
                  <a:pt x="1524178" y="1437570"/>
                  <a:pt x="1593513" y="1429698"/>
                </a:cubicBezTo>
                <a:cubicBezTo>
                  <a:pt x="1662848" y="1421826"/>
                  <a:pt x="1796931" y="1484376"/>
                  <a:pt x="1831845" y="1544793"/>
                </a:cubicBezTo>
                <a:cubicBezTo>
                  <a:pt x="1835344" y="1495673"/>
                  <a:pt x="1834080" y="1513228"/>
                  <a:pt x="1837578" y="1468870"/>
                </a:cubicBezTo>
                <a:cubicBezTo>
                  <a:pt x="1774303" y="1383001"/>
                  <a:pt x="1677527" y="1340652"/>
                  <a:pt x="1597126" y="1340437"/>
                </a:cubicBezTo>
                <a:close/>
                <a:moveTo>
                  <a:pt x="2160240" y="1304708"/>
                </a:moveTo>
                <a:lnTo>
                  <a:pt x="3176916" y="1304708"/>
                </a:lnTo>
                <a:lnTo>
                  <a:pt x="3176916" y="1520732"/>
                </a:lnTo>
                <a:lnTo>
                  <a:pt x="2160240" y="1520732"/>
                </a:lnTo>
                <a:close/>
                <a:moveTo>
                  <a:pt x="0" y="1304708"/>
                </a:moveTo>
                <a:lnTo>
                  <a:pt x="1016676" y="1304708"/>
                </a:lnTo>
                <a:lnTo>
                  <a:pt x="1016676" y="1520732"/>
                </a:lnTo>
                <a:lnTo>
                  <a:pt x="0" y="1520732"/>
                </a:lnTo>
                <a:close/>
                <a:moveTo>
                  <a:pt x="1586368" y="1190405"/>
                </a:moveTo>
                <a:cubicBezTo>
                  <a:pt x="1742191" y="1188817"/>
                  <a:pt x="1896109" y="1256762"/>
                  <a:pt x="1914771" y="1391382"/>
                </a:cubicBezTo>
                <a:lnTo>
                  <a:pt x="2359597" y="3933269"/>
                </a:lnTo>
                <a:lnTo>
                  <a:pt x="847429" y="3933269"/>
                </a:lnTo>
                <a:lnTo>
                  <a:pt x="1246535" y="1406622"/>
                </a:lnTo>
                <a:cubicBezTo>
                  <a:pt x="1272818" y="1263112"/>
                  <a:pt x="1430545" y="1191992"/>
                  <a:pt x="1586368" y="1190405"/>
                </a:cubicBezTo>
                <a:close/>
                <a:moveTo>
                  <a:pt x="2642670" y="318729"/>
                </a:moveTo>
                <a:lnTo>
                  <a:pt x="2795422" y="471481"/>
                </a:lnTo>
                <a:lnTo>
                  <a:pt x="2076524" y="1190379"/>
                </a:lnTo>
                <a:lnTo>
                  <a:pt x="1923772" y="1037627"/>
                </a:lnTo>
                <a:close/>
                <a:moveTo>
                  <a:pt x="564355" y="318729"/>
                </a:moveTo>
                <a:lnTo>
                  <a:pt x="1283254" y="1037627"/>
                </a:lnTo>
                <a:lnTo>
                  <a:pt x="1130501" y="1190379"/>
                </a:lnTo>
                <a:lnTo>
                  <a:pt x="411603" y="471481"/>
                </a:lnTo>
                <a:close/>
                <a:moveTo>
                  <a:pt x="1495501" y="0"/>
                </a:moveTo>
                <a:lnTo>
                  <a:pt x="1711525" y="0"/>
                </a:lnTo>
                <a:lnTo>
                  <a:pt x="1711525" y="1016676"/>
                </a:lnTo>
                <a:lnTo>
                  <a:pt x="1495501" y="101667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latin typeface="Arial" pitchFamily="34" charset="0"/>
              <a:cs typeface="Arial" pitchFamily="34" charset="0"/>
            </a:endParaRPr>
          </a:p>
        </p:txBody>
      </p:sp>
      <p:sp>
        <p:nvSpPr>
          <p:cNvPr id="27" name="Donut 2">
            <a:extLst>
              <a:ext uri="{FF2B5EF4-FFF2-40B4-BE49-F238E27FC236}">
                <a16:creationId xmlns="" xmlns:a16="http://schemas.microsoft.com/office/drawing/2014/main" id="{544E9672-2425-4CDD-BBB1-EB36F51FFFB8}"/>
              </a:ext>
            </a:extLst>
          </p:cNvPr>
          <p:cNvSpPr>
            <a:spLocks noChangeAspect="1"/>
          </p:cNvSpPr>
          <p:nvPr/>
        </p:nvSpPr>
        <p:spPr>
          <a:xfrm>
            <a:off x="715216" y="1303932"/>
            <a:ext cx="279185" cy="303517"/>
          </a:xfrm>
          <a:custGeom>
            <a:avLst/>
            <a:gdLst/>
            <a:ahLst/>
            <a:cxnLst/>
            <a:rect l="l" t="t" r="r" b="b"/>
            <a:pathLst>
              <a:path w="3708000" h="4031150">
                <a:moveTo>
                  <a:pt x="2226025" y="2078010"/>
                </a:moveTo>
                <a:lnTo>
                  <a:pt x="1976753" y="2339372"/>
                </a:lnTo>
                <a:lnTo>
                  <a:pt x="1976910" y="2339581"/>
                </a:lnTo>
                <a:lnTo>
                  <a:pt x="1976204" y="2339948"/>
                </a:lnTo>
                <a:lnTo>
                  <a:pt x="1975656" y="2340523"/>
                </a:lnTo>
                <a:lnTo>
                  <a:pt x="1975499" y="2340314"/>
                </a:lnTo>
                <a:lnTo>
                  <a:pt x="1688579" y="2489240"/>
                </a:lnTo>
                <a:cubicBezTo>
                  <a:pt x="1740712" y="2519877"/>
                  <a:pt x="1801557" y="2536438"/>
                  <a:pt x="1866270" y="2536438"/>
                </a:cubicBezTo>
                <a:cubicBezTo>
                  <a:pt x="2071258" y="2536438"/>
                  <a:pt x="2237434" y="2370262"/>
                  <a:pt x="2237434" y="2165274"/>
                </a:cubicBezTo>
                <a:cubicBezTo>
                  <a:pt x="2237434" y="2135129"/>
                  <a:pt x="2233840" y="2105822"/>
                  <a:pt x="2226025" y="2078010"/>
                </a:cubicBezTo>
                <a:close/>
                <a:moveTo>
                  <a:pt x="1866270" y="1794110"/>
                </a:moveTo>
                <a:cubicBezTo>
                  <a:pt x="1661282" y="1794110"/>
                  <a:pt x="1495106" y="1960286"/>
                  <a:pt x="1495106" y="2165274"/>
                </a:cubicBezTo>
                <a:cubicBezTo>
                  <a:pt x="1495106" y="2194876"/>
                  <a:pt x="1498572" y="2223668"/>
                  <a:pt x="1506052" y="2251046"/>
                </a:cubicBezTo>
                <a:lnTo>
                  <a:pt x="1731247" y="2014929"/>
                </a:lnTo>
                <a:lnTo>
                  <a:pt x="1731090" y="2014720"/>
                </a:lnTo>
                <a:lnTo>
                  <a:pt x="1731796" y="2014353"/>
                </a:lnTo>
                <a:lnTo>
                  <a:pt x="1732344" y="2013778"/>
                </a:lnTo>
                <a:lnTo>
                  <a:pt x="1732501" y="2013987"/>
                </a:lnTo>
                <a:lnTo>
                  <a:pt x="2054335" y="1846939"/>
                </a:lnTo>
                <a:cubicBezTo>
                  <a:pt x="1999773" y="1812909"/>
                  <a:pt x="1935217" y="1794110"/>
                  <a:pt x="1866270" y="1794110"/>
                </a:cubicBezTo>
                <a:close/>
                <a:moveTo>
                  <a:pt x="1866270" y="1281021"/>
                </a:moveTo>
                <a:lnTo>
                  <a:pt x="1995916" y="1728077"/>
                </a:lnTo>
                <a:cubicBezTo>
                  <a:pt x="2049420" y="1742880"/>
                  <a:pt x="2098387" y="1768442"/>
                  <a:pt x="2141027" y="1801941"/>
                </a:cubicBezTo>
                <a:lnTo>
                  <a:pt x="2830781" y="1443923"/>
                </a:lnTo>
                <a:lnTo>
                  <a:pt x="2293677" y="2007077"/>
                </a:lnTo>
                <a:lnTo>
                  <a:pt x="2302169" y="2036187"/>
                </a:lnTo>
                <a:lnTo>
                  <a:pt x="2755181" y="2167560"/>
                </a:lnTo>
                <a:lnTo>
                  <a:pt x="2301207" y="2299213"/>
                </a:lnTo>
                <a:cubicBezTo>
                  <a:pt x="2288949" y="2340747"/>
                  <a:pt x="2270868" y="2379745"/>
                  <a:pt x="2246307" y="2414255"/>
                </a:cubicBezTo>
                <a:lnTo>
                  <a:pt x="2368615" y="2636476"/>
                </a:lnTo>
                <a:lnTo>
                  <a:pt x="2152396" y="2517472"/>
                </a:lnTo>
                <a:cubicBezTo>
                  <a:pt x="2112986" y="2553805"/>
                  <a:pt x="2065424" y="2580505"/>
                  <a:pt x="2013636" y="2598144"/>
                </a:cubicBezTo>
                <a:lnTo>
                  <a:pt x="1875846" y="3073280"/>
                </a:lnTo>
                <a:lnTo>
                  <a:pt x="1739624" y="2603548"/>
                </a:lnTo>
                <a:cubicBezTo>
                  <a:pt x="1688445" y="2589723"/>
                  <a:pt x="1641302" y="2566161"/>
                  <a:pt x="1599709" y="2535368"/>
                </a:cubicBezTo>
                <a:lnTo>
                  <a:pt x="877219" y="2910378"/>
                </a:lnTo>
                <a:lnTo>
                  <a:pt x="1438400" y="2321979"/>
                </a:lnTo>
                <a:lnTo>
                  <a:pt x="1437655" y="2319411"/>
                </a:lnTo>
                <a:lnTo>
                  <a:pt x="963153" y="2181805"/>
                </a:lnTo>
                <a:lnTo>
                  <a:pt x="1425898" y="2047609"/>
                </a:lnTo>
                <a:cubicBezTo>
                  <a:pt x="1440318" y="1991458"/>
                  <a:pt x="1465316" y="1939627"/>
                  <a:pt x="1501635" y="1896529"/>
                </a:cubicBezTo>
                <a:lnTo>
                  <a:pt x="1375628" y="1667588"/>
                </a:lnTo>
                <a:lnTo>
                  <a:pt x="1605635" y="1794181"/>
                </a:lnTo>
                <a:cubicBezTo>
                  <a:pt x="1643852" y="1764149"/>
                  <a:pt x="1688437" y="1742763"/>
                  <a:pt x="1736328" y="1729097"/>
                </a:cubicBezTo>
                <a:close/>
                <a:moveTo>
                  <a:pt x="1801446" y="873772"/>
                </a:moveTo>
                <a:cubicBezTo>
                  <a:pt x="1122607" y="899096"/>
                  <a:pt x="577020" y="1443990"/>
                  <a:pt x="550657" y="2122563"/>
                </a:cubicBezTo>
                <a:lnTo>
                  <a:pt x="754935" y="2181804"/>
                </a:lnTo>
                <a:lnTo>
                  <a:pt x="551187" y="2240891"/>
                </a:lnTo>
                <a:cubicBezTo>
                  <a:pt x="582476" y="2925954"/>
                  <a:pt x="1143118" y="3472541"/>
                  <a:pt x="1833783" y="3482192"/>
                </a:cubicBezTo>
                <a:lnTo>
                  <a:pt x="1883029" y="3312376"/>
                </a:lnTo>
                <a:lnTo>
                  <a:pt x="1931451" y="3479348"/>
                </a:lnTo>
                <a:cubicBezTo>
                  <a:pt x="2602724" y="3441618"/>
                  <a:pt x="3137685" y="2895457"/>
                  <a:pt x="3157888" y="2219621"/>
                </a:cubicBezTo>
                <a:lnTo>
                  <a:pt x="2970483" y="2165273"/>
                </a:lnTo>
                <a:lnTo>
                  <a:pt x="3156785" y="2111246"/>
                </a:lnTo>
                <a:cubicBezTo>
                  <a:pt x="3124894" y="1437932"/>
                  <a:pt x="2581609" y="898954"/>
                  <a:pt x="1906553" y="873772"/>
                </a:cubicBezTo>
                <a:lnTo>
                  <a:pt x="1853999" y="1054992"/>
                </a:lnTo>
                <a:close/>
                <a:moveTo>
                  <a:pt x="1842112" y="204015"/>
                </a:moveTo>
                <a:cubicBezTo>
                  <a:pt x="1750186" y="208331"/>
                  <a:pt x="1671595" y="261235"/>
                  <a:pt x="1631665" y="337724"/>
                </a:cubicBezTo>
                <a:cubicBezTo>
                  <a:pt x="1704451" y="327639"/>
                  <a:pt x="1778701" y="323150"/>
                  <a:pt x="1854000" y="323150"/>
                </a:cubicBezTo>
                <a:cubicBezTo>
                  <a:pt x="1929687" y="323150"/>
                  <a:pt x="2004315" y="327685"/>
                  <a:pt x="2077458" y="337895"/>
                </a:cubicBezTo>
                <a:cubicBezTo>
                  <a:pt x="2032849" y="253989"/>
                  <a:pt x="1942703" y="199292"/>
                  <a:pt x="1842112" y="204015"/>
                </a:cubicBezTo>
                <a:close/>
                <a:moveTo>
                  <a:pt x="1832557" y="511"/>
                </a:moveTo>
                <a:cubicBezTo>
                  <a:pt x="2064724" y="-10390"/>
                  <a:pt x="2266043" y="154192"/>
                  <a:pt x="2302551" y="380077"/>
                </a:cubicBezTo>
                <a:cubicBezTo>
                  <a:pt x="3110034" y="578670"/>
                  <a:pt x="3708000" y="1308079"/>
                  <a:pt x="3708000" y="2177150"/>
                </a:cubicBezTo>
                <a:cubicBezTo>
                  <a:pt x="3708000" y="3201086"/>
                  <a:pt x="2877936" y="4031150"/>
                  <a:pt x="1854000" y="4031150"/>
                </a:cubicBezTo>
                <a:cubicBezTo>
                  <a:pt x="830064" y="4031150"/>
                  <a:pt x="0" y="3201086"/>
                  <a:pt x="0" y="2177150"/>
                </a:cubicBezTo>
                <a:cubicBezTo>
                  <a:pt x="0" y="1308490"/>
                  <a:pt x="597400" y="579361"/>
                  <a:pt x="1404307" y="380371"/>
                </a:cubicBezTo>
                <a:cubicBezTo>
                  <a:pt x="1438620" y="172028"/>
                  <a:pt x="1614858" y="10733"/>
                  <a:pt x="1832557" y="5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solidFill>
                <a:schemeClr val="tx1"/>
              </a:solidFill>
              <a:latin typeface="Arial" pitchFamily="34" charset="0"/>
              <a:cs typeface="Arial" pitchFamily="34" charset="0"/>
            </a:endParaRPr>
          </a:p>
        </p:txBody>
      </p:sp>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5895975" y="1202541"/>
            <a:ext cx="1885950" cy="1146047"/>
          </a:xfrm>
        </p:spPr>
      </p:pic>
      <p:pic>
        <p:nvPicPr>
          <p:cNvPr id="4" name="Picture Placeholder 3"/>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2251" r="12251"/>
          <a:stretch>
            <a:fillRect/>
          </a:stretch>
        </p:blipFill>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454" t="35024" r="68614" b="19967"/>
          <a:stretch/>
        </p:blipFill>
        <p:spPr bwMode="auto">
          <a:xfrm>
            <a:off x="1485900" y="3342963"/>
            <a:ext cx="1771947" cy="112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130">
            <a:extLst>
              <a:ext uri="{FF2B5EF4-FFF2-40B4-BE49-F238E27FC236}">
                <a16:creationId xmlns="" xmlns:a16="http://schemas.microsoft.com/office/drawing/2014/main" id="{F7759672-254A-46D2-98DF-B919494C603A}"/>
              </a:ext>
            </a:extLst>
          </p:cNvPr>
          <p:cNvSpPr/>
          <p:nvPr/>
        </p:nvSpPr>
        <p:spPr>
          <a:xfrm>
            <a:off x="4903940" y="4081060"/>
            <a:ext cx="297155" cy="332059"/>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6525" y="-114300"/>
            <a:ext cx="774700" cy="774700"/>
          </a:xfrm>
          <a:prstGeom prst="rect">
            <a:avLst/>
          </a:prstGeom>
        </p:spPr>
      </p:pic>
    </p:spTree>
    <p:extLst>
      <p:ext uri="{BB962C8B-B14F-4D97-AF65-F5344CB8AC3E}">
        <p14:creationId xmlns:p14="http://schemas.microsoft.com/office/powerpoint/2010/main" val="2581283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98"/>
            <a:ext cx="9144000" cy="292388"/>
          </a:xfrm>
        </p:spPr>
        <p:txBody>
          <a:bodyPr/>
          <a:lstStyle/>
          <a:p>
            <a:r>
              <a:rPr lang="en-US" altLang="ko-KR" sz="2000" dirty="0" err="1" smtClean="0">
                <a:latin typeface="Arial" panose="020B0604020202020204" pitchFamily="34" charset="0"/>
              </a:rPr>
              <a:t>Thay</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đổi</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cách</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cung</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ứng</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dịch</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vụ</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tài</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chính</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trên</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nền</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tảng</a:t>
            </a:r>
            <a:r>
              <a:rPr lang="en-US" altLang="ko-KR" sz="2000" dirty="0">
                <a:latin typeface="Arial" panose="020B0604020202020204" pitchFamily="34" charset="0"/>
              </a:rPr>
              <a:t> </a:t>
            </a:r>
            <a:r>
              <a:rPr lang="en-US" altLang="ko-KR" sz="2000" dirty="0" err="1" smtClean="0">
                <a:latin typeface="Arial" panose="020B0604020202020204" pitchFamily="34" charset="0"/>
              </a:rPr>
              <a:t>công</a:t>
            </a:r>
            <a:r>
              <a:rPr lang="en-US" altLang="ko-KR" sz="2000" dirty="0" smtClean="0">
                <a:latin typeface="Arial" panose="020B0604020202020204" pitchFamily="34" charset="0"/>
              </a:rPr>
              <a:t> </a:t>
            </a:r>
            <a:r>
              <a:rPr lang="en-US" altLang="ko-KR" sz="2000" dirty="0" err="1" smtClean="0">
                <a:latin typeface="Arial" panose="020B0604020202020204" pitchFamily="34" charset="0"/>
              </a:rPr>
              <a:t>nghệ</a:t>
            </a:r>
            <a:endParaRPr lang="ko-KR" altLang="en-US" sz="2000" dirty="0">
              <a:solidFill>
                <a:schemeClr val="accent2"/>
              </a:solidFill>
              <a:latin typeface="Arial" panose="020B0604020202020204" pitchFamily="34" charset="0"/>
            </a:endParaRPr>
          </a:p>
        </p:txBody>
      </p:sp>
      <p:grpSp>
        <p:nvGrpSpPr>
          <p:cNvPr id="17" name="Group 16"/>
          <p:cNvGrpSpPr/>
          <p:nvPr/>
        </p:nvGrpSpPr>
        <p:grpSpPr>
          <a:xfrm>
            <a:off x="307997" y="1478504"/>
            <a:ext cx="1467327" cy="1071063"/>
            <a:chOff x="2113657" y="4283314"/>
            <a:chExt cx="2120136" cy="1071063"/>
          </a:xfrm>
        </p:grpSpPr>
        <p:sp>
          <p:nvSpPr>
            <p:cNvPr id="18" name="TextBox 17"/>
            <p:cNvSpPr txBox="1"/>
            <p:nvPr/>
          </p:nvSpPr>
          <p:spPr>
            <a:xfrm>
              <a:off x="2113657" y="4560313"/>
              <a:ext cx="2120135" cy="794064"/>
            </a:xfrm>
            <a:prstGeom prst="rect">
              <a:avLst/>
            </a:prstGeom>
            <a:noFill/>
          </p:spPr>
          <p:txBody>
            <a:bodyPr wrap="square" rtlCol="0">
              <a:spAutoFit/>
            </a:bodyPr>
            <a:lstStyle/>
            <a:p>
              <a:pPr algn="ctr"/>
              <a:r>
                <a:rPr lang="en-US" altLang="ko-KR" sz="1200" dirty="0">
                  <a:solidFill>
                    <a:schemeClr val="bg1"/>
                  </a:solidFill>
                  <a:latin typeface="Arial" panose="020B0604020202020204" pitchFamily="34" charset="0"/>
                  <a:cs typeface="Arial" panose="020B0604020202020204" pitchFamily="34" charset="0"/>
                </a:rPr>
                <a:t>You can simply impress your audience and add a unique zing.       </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2113659" y="4283314"/>
              <a:ext cx="2120134" cy="276999"/>
            </a:xfrm>
            <a:prstGeom prst="rect">
              <a:avLst/>
            </a:prstGeom>
            <a:noFill/>
          </p:spPr>
          <p:txBody>
            <a:bodyPr wrap="square" rtlCol="0">
              <a:spAutoFit/>
            </a:bodyPr>
            <a:lstStyle/>
            <a:p>
              <a:pPr algn="ctr"/>
              <a:r>
                <a:rPr lang="en-US" altLang="ko-KR" sz="1200" b="1" dirty="0">
                  <a:solidFill>
                    <a:schemeClr val="bg1"/>
                  </a:solidFill>
                  <a:latin typeface="Arial" panose="020B0604020202020204" pitchFamily="34" charset="0"/>
                  <a:cs typeface="Arial" panose="020B0604020202020204" pitchFamily="34" charset="0"/>
                </a:rPr>
                <a:t>Your Text  Here</a:t>
              </a:r>
              <a:endParaRPr lang="ko-KR" altLang="en-US" sz="1200" b="1" dirty="0">
                <a:solidFill>
                  <a:schemeClr val="bg1"/>
                </a:solidFill>
                <a:latin typeface="Arial" panose="020B0604020202020204" pitchFamily="34" charset="0"/>
                <a:cs typeface="Arial" panose="020B0604020202020204" pitchFamily="34" charset="0"/>
              </a:endParaRPr>
            </a:p>
          </p:txBody>
        </p:sp>
      </p:grpSp>
      <p:grpSp>
        <p:nvGrpSpPr>
          <p:cNvPr id="20" name="Group 19"/>
          <p:cNvGrpSpPr/>
          <p:nvPr/>
        </p:nvGrpSpPr>
        <p:grpSpPr>
          <a:xfrm>
            <a:off x="5274362" y="1301594"/>
            <a:ext cx="1583638" cy="1334211"/>
            <a:chOff x="2113657" y="4283314"/>
            <a:chExt cx="2288193" cy="1334211"/>
          </a:xfrm>
        </p:grpSpPr>
        <p:sp>
          <p:nvSpPr>
            <p:cNvPr id="21" name="TextBox 20"/>
            <p:cNvSpPr txBox="1"/>
            <p:nvPr/>
          </p:nvSpPr>
          <p:spPr>
            <a:xfrm>
              <a:off x="2113657" y="4560313"/>
              <a:ext cx="2288193" cy="1057212"/>
            </a:xfrm>
            <a:prstGeom prst="rect">
              <a:avLst/>
            </a:prstGeom>
            <a:noFill/>
          </p:spPr>
          <p:txBody>
            <a:bodyPr wrap="square" rtlCol="0">
              <a:spAutoFit/>
            </a:bodyPr>
            <a:lstStyle/>
            <a:p>
              <a:pPr algn="just"/>
              <a:r>
                <a:rPr lang="en-US" altLang="ko-KR" sz="1100" dirty="0">
                  <a:solidFill>
                    <a:schemeClr val="bg1"/>
                  </a:solidFill>
                  <a:latin typeface="Arial" panose="020B0604020202020204" pitchFamily="34" charset="0"/>
                  <a:cs typeface="Arial" panose="020B0604020202020204" pitchFamily="34" charset="0"/>
                </a:rPr>
                <a:t>KH </a:t>
              </a:r>
              <a:r>
                <a:rPr lang="en-US" altLang="ko-KR" sz="1100" dirty="0" err="1">
                  <a:solidFill>
                    <a:schemeClr val="bg1"/>
                  </a:solidFill>
                  <a:latin typeface="Arial" panose="020B0604020202020204" pitchFamily="34" charset="0"/>
                  <a:cs typeface="Arial" panose="020B0604020202020204" pitchFamily="34" charset="0"/>
                </a:rPr>
                <a:t>có</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thể</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đăng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ký</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mở</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khoản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vay</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thanh</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toán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khoản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vay</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chủ</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động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linh</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hoạt</a:t>
              </a:r>
              <a:r>
                <a:rPr lang="en-US" altLang="ko-KR" sz="1100" dirty="0" smtClean="0">
                  <a:solidFill>
                    <a:schemeClr val="bg1"/>
                  </a:solidFill>
                  <a:latin typeface="Arial" panose="020B0604020202020204" pitchFamily="34" charset="0"/>
                  <a:cs typeface="Arial" panose="020B0604020202020204" pitchFamily="34" charset="0"/>
                </a:rPr>
                <a:t>. </a:t>
              </a:r>
              <a:endParaRPr lang="en-US" altLang="ko-KR" sz="1100" dirty="0">
                <a:solidFill>
                  <a:schemeClr val="bg1"/>
                </a:solidFill>
                <a:latin typeface="Arial" panose="020B0604020202020204" pitchFamily="34" charset="0"/>
                <a:cs typeface="Arial" panose="020B0604020202020204" pitchFamily="34" charset="0"/>
              </a:endParaRPr>
            </a:p>
            <a:p>
              <a:pPr algn="just"/>
              <a:r>
                <a:rPr lang="en-US" altLang="ko-KR" sz="1100" dirty="0" err="1" smtClean="0">
                  <a:solidFill>
                    <a:schemeClr val="bg1"/>
                  </a:solidFill>
                  <a:latin typeface="Arial" panose="020B0604020202020204" pitchFamily="34" charset="0"/>
                  <a:cs typeface="Arial" panose="020B0604020202020204" pitchFamily="34" charset="0"/>
                </a:rPr>
                <a:t>Định</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giá</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dựa</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trên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rủi</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ro</a:t>
              </a:r>
              <a:r>
                <a:rPr lang="en-US" altLang="ko-KR" sz="1100" dirty="0" smtClean="0">
                  <a:solidFill>
                    <a:schemeClr val="bg1"/>
                  </a:solidFill>
                  <a:latin typeface="Arial" panose="020B0604020202020204" pitchFamily="34" charset="0"/>
                  <a:cs typeface="Arial" panose="020B0604020202020204" pitchFamily="34" charset="0"/>
                </a:rPr>
                <a:t>    </a:t>
              </a:r>
              <a:endParaRPr lang="ko-KR" altLang="en-US" sz="1100"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2113659" y="4283314"/>
              <a:ext cx="2120134" cy="276999"/>
            </a:xfrm>
            <a:prstGeom prst="rect">
              <a:avLst/>
            </a:prstGeom>
            <a:noFill/>
          </p:spPr>
          <p:txBody>
            <a:bodyPr wrap="square" rtlCol="0">
              <a:spAutoFit/>
            </a:bodyPr>
            <a:lstStyle/>
            <a:p>
              <a:r>
                <a:rPr lang="en-US" altLang="ko-KR" sz="1200" b="1" dirty="0" err="1" smtClean="0">
                  <a:solidFill>
                    <a:schemeClr val="bg1"/>
                  </a:solidFill>
                  <a:latin typeface="Arial" panose="020B0604020202020204" pitchFamily="34" charset="0"/>
                  <a:cs typeface="Arial" panose="020B0604020202020204" pitchFamily="34" charset="0"/>
                </a:rPr>
                <a:t>Tiền</a:t>
              </a:r>
              <a:r>
                <a:rPr lang="en-US" altLang="ko-KR" sz="1200" b="1" dirty="0" smtClean="0">
                  <a:solidFill>
                    <a:schemeClr val="bg1"/>
                  </a:solidFill>
                  <a:latin typeface="Arial" panose="020B0604020202020204" pitchFamily="34" charset="0"/>
                  <a:cs typeface="Arial" panose="020B0604020202020204" pitchFamily="34" charset="0"/>
                </a:rPr>
                <a:t> </a:t>
              </a:r>
              <a:r>
                <a:rPr lang="en-US" altLang="ko-KR" sz="1200" b="1" dirty="0" err="1" smtClean="0">
                  <a:solidFill>
                    <a:schemeClr val="bg1"/>
                  </a:solidFill>
                  <a:latin typeface="Arial" panose="020B0604020202020204" pitchFamily="34" charset="0"/>
                  <a:cs typeface="Arial" panose="020B0604020202020204" pitchFamily="34" charset="0"/>
                </a:rPr>
                <a:t>vay</a:t>
              </a:r>
              <a:endParaRPr lang="ko-KR" altLang="en-US" sz="1200" b="1" dirty="0">
                <a:solidFill>
                  <a:schemeClr val="bg1"/>
                </a:solidFill>
                <a:latin typeface="Arial" panose="020B0604020202020204" pitchFamily="34" charset="0"/>
                <a:cs typeface="Arial" panose="020B0604020202020204" pitchFamily="34" charset="0"/>
              </a:endParaRPr>
            </a:p>
          </p:txBody>
        </p:sp>
      </p:grpSp>
      <p:grpSp>
        <p:nvGrpSpPr>
          <p:cNvPr id="23" name="Group 22"/>
          <p:cNvGrpSpPr/>
          <p:nvPr/>
        </p:nvGrpSpPr>
        <p:grpSpPr>
          <a:xfrm>
            <a:off x="6927457" y="1301594"/>
            <a:ext cx="1467327" cy="1524264"/>
            <a:chOff x="2113657" y="4283314"/>
            <a:chExt cx="2120136" cy="1524264"/>
          </a:xfrm>
        </p:grpSpPr>
        <p:sp>
          <p:nvSpPr>
            <p:cNvPr id="24" name="TextBox 23"/>
            <p:cNvSpPr txBox="1"/>
            <p:nvPr/>
          </p:nvSpPr>
          <p:spPr>
            <a:xfrm>
              <a:off x="2113657" y="4560313"/>
              <a:ext cx="2120135" cy="1247265"/>
            </a:xfrm>
            <a:prstGeom prst="rect">
              <a:avLst/>
            </a:prstGeom>
            <a:noFill/>
          </p:spPr>
          <p:txBody>
            <a:bodyPr wrap="square" rtlCol="0">
              <a:spAutoFit/>
            </a:bodyPr>
            <a:lstStyle/>
            <a:p>
              <a:pPr algn="just"/>
              <a:r>
                <a:rPr lang="en-US" altLang="ko-KR" sz="1100" dirty="0" err="1" smtClean="0">
                  <a:solidFill>
                    <a:schemeClr val="bg1"/>
                  </a:solidFill>
                  <a:latin typeface="Arial" panose="020B0604020202020204" pitchFamily="34" charset="0"/>
                  <a:cs typeface="Arial" panose="020B0604020202020204" pitchFamily="34" charset="0"/>
                </a:rPr>
                <a:t>Dễ</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dàng</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tiếp</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cận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lựa</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chọn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sản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phẩm</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bảo</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hiểm</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phù</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hợp</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theo</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dõi</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gói</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bảo</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hiểm</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thanh</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toán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phí</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chủ</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động</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tự</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động</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yêu</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cầu</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bảo</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hiểm</a:t>
              </a:r>
              <a:r>
                <a:rPr lang="en-US" altLang="ko-KR" sz="1100" dirty="0" smtClean="0">
                  <a:solidFill>
                    <a:schemeClr val="bg1"/>
                  </a:solidFill>
                  <a:latin typeface="Arial" panose="020B0604020202020204" pitchFamily="34" charset="0"/>
                  <a:cs typeface="Arial" panose="020B0604020202020204" pitchFamily="34" charset="0"/>
                </a:rPr>
                <a:t>    </a:t>
              </a:r>
              <a:endParaRPr lang="ko-KR" altLang="en-US" sz="1100" dirty="0">
                <a:solidFill>
                  <a:schemeClr val="bg1"/>
                </a:solidFill>
                <a:latin typeface="Arial" panose="020B0604020202020204" pitchFamily="34" charset="0"/>
                <a:cs typeface="Arial" panose="020B0604020202020204" pitchFamily="34" charset="0"/>
              </a:endParaRPr>
            </a:p>
          </p:txBody>
        </p:sp>
        <p:sp>
          <p:nvSpPr>
            <p:cNvPr id="25" name="TextBox 24"/>
            <p:cNvSpPr txBox="1"/>
            <p:nvPr/>
          </p:nvSpPr>
          <p:spPr>
            <a:xfrm>
              <a:off x="2113659" y="4283314"/>
              <a:ext cx="2120134" cy="276999"/>
            </a:xfrm>
            <a:prstGeom prst="rect">
              <a:avLst/>
            </a:prstGeom>
            <a:noFill/>
          </p:spPr>
          <p:txBody>
            <a:bodyPr wrap="square" rtlCol="0">
              <a:spAutoFit/>
            </a:bodyPr>
            <a:lstStyle/>
            <a:p>
              <a:r>
                <a:rPr lang="en-US" altLang="ko-KR" sz="1200" b="1" dirty="0" err="1" smtClean="0">
                  <a:solidFill>
                    <a:schemeClr val="bg1"/>
                  </a:solidFill>
                  <a:latin typeface="Arial" panose="020B0604020202020204" pitchFamily="34" charset="0"/>
                  <a:cs typeface="Arial" panose="020B0604020202020204" pitchFamily="34" charset="0"/>
                </a:rPr>
                <a:t>Bảo</a:t>
              </a:r>
              <a:r>
                <a:rPr lang="en-US" altLang="ko-KR" sz="1200" b="1" dirty="0" smtClean="0">
                  <a:solidFill>
                    <a:schemeClr val="bg1"/>
                  </a:solidFill>
                  <a:latin typeface="Arial" panose="020B0604020202020204" pitchFamily="34" charset="0"/>
                  <a:cs typeface="Arial" panose="020B0604020202020204" pitchFamily="34" charset="0"/>
                </a:rPr>
                <a:t> </a:t>
              </a:r>
              <a:r>
                <a:rPr lang="en-US" altLang="ko-KR" sz="1200" b="1" dirty="0" err="1" smtClean="0">
                  <a:solidFill>
                    <a:schemeClr val="bg1"/>
                  </a:solidFill>
                  <a:latin typeface="Arial" panose="020B0604020202020204" pitchFamily="34" charset="0"/>
                  <a:cs typeface="Arial" panose="020B0604020202020204" pitchFamily="34" charset="0"/>
                </a:rPr>
                <a:t>hiểm</a:t>
              </a:r>
              <a:endParaRPr lang="ko-KR" altLang="en-US" sz="1200" b="1" dirty="0">
                <a:solidFill>
                  <a:schemeClr val="bg1"/>
                </a:solidFill>
                <a:latin typeface="Arial" panose="020B0604020202020204" pitchFamily="34" charset="0"/>
                <a:cs typeface="Arial" panose="020B0604020202020204" pitchFamily="34" charset="0"/>
              </a:endParaRPr>
            </a:p>
          </p:txBody>
        </p:sp>
      </p:grpSp>
      <p:pic>
        <p:nvPicPr>
          <p:cNvPr id="12" name="Picture Placeholder 11"/>
          <p:cNvPicPr>
            <a:picLocks noGrp="1" noChangeAspect="1"/>
          </p:cNvPicPr>
          <p:nvPr>
            <p:ph type="pic" idx="11"/>
          </p:nvPr>
        </p:nvPicPr>
        <p:blipFill>
          <a:blip r:embed="rId2">
            <a:extLst>
              <a:ext uri="{28A0092B-C50C-407E-A947-70E740481C1C}">
                <a14:useLocalDpi xmlns:a14="http://schemas.microsoft.com/office/drawing/2010/main" val="0"/>
              </a:ext>
            </a:extLst>
          </a:blip>
          <a:srcRect l="469" r="469"/>
          <a:stretch>
            <a:fillRect/>
          </a:stretch>
        </p:blipFill>
        <p:spPr>
          <a:xfrm>
            <a:off x="5797485" y="3084522"/>
            <a:ext cx="1489435" cy="1386731"/>
          </a:xfrm>
        </p:spPr>
      </p:pic>
      <p:pic>
        <p:nvPicPr>
          <p:cNvPr id="6" name="Picture Placeholder 5"/>
          <p:cNvPicPr>
            <a:picLocks noGrp="1" noChangeAspect="1"/>
          </p:cNvPicPr>
          <p:nvPr>
            <p:ph type="pic" idx="12"/>
          </p:nvPr>
        </p:nvPicPr>
        <p:blipFill>
          <a:blip r:embed="rId3">
            <a:extLst>
              <a:ext uri="{28A0092B-C50C-407E-A947-70E740481C1C}">
                <a14:useLocalDpi xmlns:a14="http://schemas.microsoft.com/office/drawing/2010/main" val="0"/>
              </a:ext>
            </a:extLst>
          </a:blip>
          <a:srcRect l="19134" r="19134"/>
          <a:stretch>
            <a:fillRect/>
          </a:stretch>
        </p:blipFill>
        <p:spPr>
          <a:xfrm>
            <a:off x="7155949" y="3084522"/>
            <a:ext cx="1347027" cy="1386731"/>
          </a:xfrm>
        </p:spPr>
      </p:pic>
      <p:pic>
        <p:nvPicPr>
          <p:cNvPr id="8" name="Picture Placeholder 7"/>
          <p:cNvPicPr>
            <a:picLocks noGrp="1" noChangeAspect="1"/>
          </p:cNvPicPr>
          <p:nvPr>
            <p:ph type="pic" idx="10"/>
          </p:nvPr>
        </p:nvPicPr>
        <p:blipFill>
          <a:blip r:embed="rId4">
            <a:extLst>
              <a:ext uri="{28A0092B-C50C-407E-A947-70E740481C1C}">
                <a14:useLocalDpi xmlns:a14="http://schemas.microsoft.com/office/drawing/2010/main" val="0"/>
              </a:ext>
            </a:extLst>
          </a:blip>
          <a:srcRect l="21211" r="21211"/>
          <a:stretch>
            <a:fillRect/>
          </a:stretch>
        </p:blipFill>
        <p:spPr>
          <a:xfrm>
            <a:off x="4654946" y="3084695"/>
            <a:ext cx="1304106" cy="1386731"/>
          </a:xfrm>
        </p:spPr>
      </p:pic>
      <p:pic>
        <p:nvPicPr>
          <p:cNvPr id="9" name="Picture Placeholder 8"/>
          <p:cNvPicPr>
            <a:picLocks noGrp="1" noChangeAspect="1"/>
          </p:cNvPicPr>
          <p:nvPr>
            <p:ph type="pic" idx="10"/>
          </p:nvPr>
        </p:nvPicPr>
        <p:blipFill>
          <a:blip r:embed="rId5">
            <a:extLst>
              <a:ext uri="{28A0092B-C50C-407E-A947-70E740481C1C}">
                <a14:useLocalDpi xmlns:a14="http://schemas.microsoft.com/office/drawing/2010/main" val="0"/>
              </a:ext>
            </a:extLst>
          </a:blip>
          <a:srcRect l="254" r="254"/>
          <a:stretch>
            <a:fillRect/>
          </a:stretch>
        </p:blipFill>
        <p:spPr>
          <a:xfrm>
            <a:off x="3337185" y="3053085"/>
            <a:ext cx="1303918" cy="1386940"/>
          </a:xfrm>
        </p:spPr>
      </p:pic>
      <p:pic>
        <p:nvPicPr>
          <p:cNvPr id="10" name="Picture Placeholder 9"/>
          <p:cNvPicPr>
            <a:picLocks noGrp="1" noChangeAspect="1"/>
          </p:cNvPicPr>
          <p:nvPr>
            <p:ph type="pic" idx="10"/>
          </p:nvPr>
        </p:nvPicPr>
        <p:blipFill>
          <a:blip r:embed="rId6">
            <a:extLst>
              <a:ext uri="{28A0092B-C50C-407E-A947-70E740481C1C}">
                <a14:useLocalDpi xmlns:a14="http://schemas.microsoft.com/office/drawing/2010/main" val="0"/>
              </a:ext>
            </a:extLst>
          </a:blip>
          <a:srcRect l="18845" r="18845"/>
          <a:stretch>
            <a:fillRect/>
          </a:stretch>
        </p:blipFill>
        <p:spPr>
          <a:xfrm>
            <a:off x="1957689" y="3093762"/>
            <a:ext cx="1303918" cy="1386939"/>
          </a:xfrm>
        </p:spPr>
      </p:pic>
      <p:sp>
        <p:nvSpPr>
          <p:cNvPr id="4" name="Rectangle 3"/>
          <p:cNvSpPr/>
          <p:nvPr/>
        </p:nvSpPr>
        <p:spPr bwMode="auto">
          <a:xfrm>
            <a:off x="1862609" y="1263192"/>
            <a:ext cx="1649691" cy="1649690"/>
          </a:xfrm>
          <a:prstGeom prst="rect">
            <a:avLst/>
          </a:prstGeom>
          <a:solidFill>
            <a:srgbClr val="908582"/>
          </a:solidFill>
          <a:ln w="6350" cap="flat" cmpd="sng" algn="ctr">
            <a:solidFill>
              <a:srgbClr val="908582"/>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sp>
        <p:nvSpPr>
          <p:cNvPr id="30" name="Rectangle 29"/>
          <p:cNvSpPr/>
          <p:nvPr/>
        </p:nvSpPr>
        <p:spPr bwMode="auto">
          <a:xfrm>
            <a:off x="217369" y="1263192"/>
            <a:ext cx="1649691" cy="1649690"/>
          </a:xfrm>
          <a:prstGeom prst="rect">
            <a:avLst/>
          </a:prstGeom>
          <a:solidFill>
            <a:srgbClr val="DFB235"/>
          </a:solidFill>
          <a:ln w="6350" cap="flat" cmpd="sng" algn="ctr">
            <a:solidFill>
              <a:srgbClr val="DFB235"/>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grpSp>
        <p:nvGrpSpPr>
          <p:cNvPr id="31" name="Group 30"/>
          <p:cNvGrpSpPr/>
          <p:nvPr/>
        </p:nvGrpSpPr>
        <p:grpSpPr>
          <a:xfrm>
            <a:off x="1958242" y="1308818"/>
            <a:ext cx="1467327" cy="1334211"/>
            <a:chOff x="2113657" y="4283314"/>
            <a:chExt cx="2120136" cy="1334211"/>
          </a:xfrm>
        </p:grpSpPr>
        <p:sp>
          <p:nvSpPr>
            <p:cNvPr id="32" name="TextBox 31"/>
            <p:cNvSpPr txBox="1"/>
            <p:nvPr/>
          </p:nvSpPr>
          <p:spPr>
            <a:xfrm>
              <a:off x="2113657" y="4560313"/>
              <a:ext cx="2120134" cy="1057212"/>
            </a:xfrm>
            <a:prstGeom prst="rect">
              <a:avLst/>
            </a:prstGeom>
            <a:noFill/>
          </p:spPr>
          <p:txBody>
            <a:bodyPr wrap="square" rtlCol="0">
              <a:spAutoFit/>
            </a:bodyPr>
            <a:lstStyle/>
            <a:p>
              <a:pPr algn="just"/>
              <a:r>
                <a:rPr lang="en-US" altLang="ko-KR" sz="1100" dirty="0">
                  <a:solidFill>
                    <a:schemeClr val="bg1"/>
                  </a:solidFill>
                  <a:latin typeface="Arial" panose="020B0604020202020204" pitchFamily="34" charset="0"/>
                  <a:cs typeface="Arial" panose="020B0604020202020204" pitchFamily="34" charset="0"/>
                </a:rPr>
                <a:t>KH </a:t>
              </a:r>
              <a:r>
                <a:rPr lang="en-US" altLang="ko-KR" sz="1100" dirty="0" err="1">
                  <a:solidFill>
                    <a:schemeClr val="bg1"/>
                  </a:solidFill>
                  <a:latin typeface="Arial" panose="020B0604020202020204" pitchFamily="34" charset="0"/>
                  <a:cs typeface="Arial" panose="020B0604020202020204" pitchFamily="34" charset="0"/>
                </a:rPr>
                <a:t>có</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thể</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thực</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hiện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chuyển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tiền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nhanh</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chóng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tiện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lợi</a:t>
              </a:r>
              <a:r>
                <a:rPr lang="en-US" altLang="ko-KR" sz="1100" dirty="0">
                  <a:solidFill>
                    <a:schemeClr val="bg1"/>
                  </a:solidFill>
                  <a:latin typeface="Arial" panose="020B0604020202020204" pitchFamily="34" charset="0"/>
                  <a:cs typeface="Arial" panose="020B0604020202020204" pitchFamily="34" charset="0"/>
                </a:rPr>
                <a:t>, 24/7 </a:t>
              </a:r>
              <a:r>
                <a:rPr lang="en-US" altLang="ko-KR" sz="1100" dirty="0" err="1">
                  <a:solidFill>
                    <a:schemeClr val="bg1"/>
                  </a:solidFill>
                  <a:latin typeface="Arial" panose="020B0604020202020204" pitchFamily="34" charset="0"/>
                  <a:cs typeface="Arial" panose="020B0604020202020204" pitchFamily="34" charset="0"/>
                </a:rPr>
                <a:t>với</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ngày</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giá</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trị</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linh</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hoạt</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hiện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tại</a:t>
              </a:r>
              <a:r>
                <a:rPr lang="en-US" altLang="ko-KR" sz="1100" dirty="0">
                  <a:solidFill>
                    <a:schemeClr val="bg1"/>
                  </a:solidFill>
                  <a:latin typeface="Arial" panose="020B0604020202020204" pitchFamily="34" charset="0"/>
                  <a:cs typeface="Arial" panose="020B0604020202020204" pitchFamily="34" charset="0"/>
                </a:rPr>
                <a:t>/</a:t>
              </a:r>
              <a:r>
                <a:rPr lang="en-US" altLang="ko-KR" sz="1100" dirty="0" err="1">
                  <a:solidFill>
                    <a:schemeClr val="bg1"/>
                  </a:solidFill>
                  <a:latin typeface="Arial" panose="020B0604020202020204" pitchFamily="34" charset="0"/>
                  <a:cs typeface="Arial" panose="020B0604020202020204" pitchFamily="34" charset="0"/>
                </a:rPr>
                <a:t>tương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lai</a:t>
              </a:r>
              <a:r>
                <a:rPr lang="en-US" altLang="ko-KR" sz="1100" dirty="0">
                  <a:solidFill>
                    <a:schemeClr val="bg1"/>
                  </a:solidFill>
                  <a:latin typeface="Arial" panose="020B0604020202020204" pitchFamily="34" charset="0"/>
                  <a:cs typeface="Arial" panose="020B0604020202020204" pitchFamily="34" charset="0"/>
                </a:rPr>
                <a:t>/</a:t>
              </a:r>
              <a:r>
                <a:rPr lang="en-US" altLang="ko-KR" sz="1100" dirty="0" err="1">
                  <a:solidFill>
                    <a:schemeClr val="bg1"/>
                  </a:solidFill>
                  <a:latin typeface="Arial" panose="020B0604020202020204" pitchFamily="34" charset="0"/>
                  <a:cs typeface="Arial" panose="020B0604020202020204" pitchFamily="34" charset="0"/>
                </a:rPr>
                <a:t>định</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kỳ</a:t>
              </a:r>
              <a:r>
                <a:rPr lang="en-US" altLang="ko-KR" sz="1100" dirty="0">
                  <a:solidFill>
                    <a:schemeClr val="bg1"/>
                  </a:solidFill>
                  <a:latin typeface="Arial" panose="020B0604020202020204" pitchFamily="34" charset="0"/>
                  <a:cs typeface="Arial" panose="020B0604020202020204" pitchFamily="34" charset="0"/>
                </a:rPr>
                <a:t>)</a:t>
              </a:r>
              <a:endParaRPr lang="ko-KR" altLang="en-US" sz="1100" dirty="0">
                <a:solidFill>
                  <a:schemeClr val="bg1"/>
                </a:solidFill>
                <a:latin typeface="Arial" panose="020B0604020202020204" pitchFamily="34" charset="0"/>
                <a:cs typeface="Arial" panose="020B0604020202020204" pitchFamily="34" charset="0"/>
              </a:endParaRPr>
            </a:p>
          </p:txBody>
        </p:sp>
        <p:sp>
          <p:nvSpPr>
            <p:cNvPr id="33" name="TextBox 32"/>
            <p:cNvSpPr txBox="1"/>
            <p:nvPr/>
          </p:nvSpPr>
          <p:spPr>
            <a:xfrm>
              <a:off x="2113659" y="4283314"/>
              <a:ext cx="2120134" cy="276999"/>
            </a:xfrm>
            <a:prstGeom prst="rect">
              <a:avLst/>
            </a:prstGeom>
            <a:noFill/>
          </p:spPr>
          <p:txBody>
            <a:bodyPr wrap="square" rtlCol="0">
              <a:spAutoFit/>
            </a:bodyPr>
            <a:lstStyle/>
            <a:p>
              <a:r>
                <a:rPr lang="en-US" altLang="ko-KR" sz="1200" b="1" dirty="0" err="1" smtClean="0">
                  <a:solidFill>
                    <a:schemeClr val="bg1"/>
                  </a:solidFill>
                  <a:latin typeface="Arial" panose="020B0604020202020204" pitchFamily="34" charset="0"/>
                  <a:cs typeface="Arial" panose="020B0604020202020204" pitchFamily="34" charset="0"/>
                </a:rPr>
                <a:t>Chuyển</a:t>
              </a:r>
              <a:r>
                <a:rPr lang="en-US" altLang="ko-KR" sz="1200" b="1" dirty="0" smtClean="0">
                  <a:solidFill>
                    <a:schemeClr val="bg1"/>
                  </a:solidFill>
                  <a:latin typeface="Arial" panose="020B0604020202020204" pitchFamily="34" charset="0"/>
                  <a:cs typeface="Arial" panose="020B0604020202020204" pitchFamily="34" charset="0"/>
                </a:rPr>
                <a:t> </a:t>
              </a:r>
              <a:r>
                <a:rPr lang="en-US" altLang="ko-KR" sz="1200" b="1" dirty="0" err="1" smtClean="0">
                  <a:solidFill>
                    <a:schemeClr val="bg1"/>
                  </a:solidFill>
                  <a:latin typeface="Arial" panose="020B0604020202020204" pitchFamily="34" charset="0"/>
                  <a:cs typeface="Arial" panose="020B0604020202020204" pitchFamily="34" charset="0"/>
                </a:rPr>
                <a:t>tiền</a:t>
              </a:r>
              <a:endParaRPr lang="ko-KR" altLang="en-US" sz="1200" b="1" dirty="0">
                <a:solidFill>
                  <a:schemeClr val="bg1"/>
                </a:solidFill>
                <a:latin typeface="Arial" panose="020B0604020202020204" pitchFamily="34" charset="0"/>
                <a:cs typeface="Arial" panose="020B0604020202020204" pitchFamily="34" charset="0"/>
              </a:endParaRPr>
            </a:p>
          </p:txBody>
        </p:sp>
      </p:grpSp>
      <p:grpSp>
        <p:nvGrpSpPr>
          <p:cNvPr id="34" name="Group 33"/>
          <p:cNvGrpSpPr/>
          <p:nvPr/>
        </p:nvGrpSpPr>
        <p:grpSpPr>
          <a:xfrm>
            <a:off x="3613410" y="1301594"/>
            <a:ext cx="1467327" cy="1334211"/>
            <a:chOff x="2113657" y="4283314"/>
            <a:chExt cx="2120136" cy="1334211"/>
          </a:xfrm>
        </p:grpSpPr>
        <p:sp>
          <p:nvSpPr>
            <p:cNvPr id="35" name="TextBox 34"/>
            <p:cNvSpPr txBox="1"/>
            <p:nvPr/>
          </p:nvSpPr>
          <p:spPr>
            <a:xfrm>
              <a:off x="2113657" y="4560313"/>
              <a:ext cx="2120135" cy="1057212"/>
            </a:xfrm>
            <a:prstGeom prst="rect">
              <a:avLst/>
            </a:prstGeom>
            <a:noFill/>
          </p:spPr>
          <p:txBody>
            <a:bodyPr wrap="square" rtlCol="0">
              <a:spAutoFit/>
            </a:bodyPr>
            <a:lstStyle/>
            <a:p>
              <a:pPr algn="just"/>
              <a:r>
                <a:rPr lang="en-US" altLang="ko-KR" sz="1100" dirty="0" err="1">
                  <a:solidFill>
                    <a:schemeClr val="bg1"/>
                  </a:solidFill>
                  <a:latin typeface="Arial" panose="020B0604020202020204" pitchFamily="34" charset="0"/>
                  <a:cs typeface="Arial" panose="020B0604020202020204" pitchFamily="34" charset="0"/>
                </a:rPr>
                <a:t>Đáp</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ứng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tối</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đa</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nhu</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cầu</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thanh</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toán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trong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cuộc</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sống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hàng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ngày</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của</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smtClean="0">
                  <a:solidFill>
                    <a:schemeClr val="bg1"/>
                  </a:solidFill>
                  <a:latin typeface="Arial" panose="020B0604020202020204" pitchFamily="34" charset="0"/>
                  <a:cs typeface="Arial" panose="020B0604020202020204" pitchFamily="34" charset="0"/>
                </a:rPr>
                <a:t>KH</a:t>
              </a:r>
            </a:p>
            <a:p>
              <a:pPr marL="171450" indent="-171450" algn="l">
                <a:buFontTx/>
                <a:buChar char="-"/>
              </a:pPr>
              <a:r>
                <a:rPr lang="en-US" altLang="ko-KR" sz="1100" dirty="0" smtClean="0">
                  <a:solidFill>
                    <a:schemeClr val="bg1"/>
                  </a:solidFill>
                  <a:latin typeface="Arial" panose="020B0604020202020204" pitchFamily="34" charset="0"/>
                  <a:cs typeface="Arial" panose="020B0604020202020204" pitchFamily="34" charset="0"/>
                </a:rPr>
                <a:t>QR code</a:t>
              </a:r>
            </a:p>
            <a:p>
              <a:pPr marL="171450" indent="-171450" algn="l">
                <a:buFontTx/>
                <a:buChar char="-"/>
              </a:pPr>
              <a:r>
                <a:rPr lang="en-US" altLang="ko-KR" sz="1100" dirty="0" smtClean="0">
                  <a:solidFill>
                    <a:schemeClr val="bg1"/>
                  </a:solidFill>
                  <a:latin typeface="Arial" panose="020B0604020202020204" pitchFamily="34" charset="0"/>
                  <a:cs typeface="Arial" panose="020B0604020202020204" pitchFamily="34" charset="0"/>
                </a:rPr>
                <a:t>NFC</a:t>
              </a:r>
              <a:endParaRPr lang="ko-KR" altLang="en-US" sz="1100" dirty="0">
                <a:solidFill>
                  <a:schemeClr val="bg1"/>
                </a:solidFill>
                <a:latin typeface="Arial" panose="020B0604020202020204" pitchFamily="34" charset="0"/>
                <a:cs typeface="Arial" panose="020B0604020202020204" pitchFamily="34" charset="0"/>
              </a:endParaRPr>
            </a:p>
          </p:txBody>
        </p:sp>
        <p:sp>
          <p:nvSpPr>
            <p:cNvPr id="36" name="TextBox 35"/>
            <p:cNvSpPr txBox="1"/>
            <p:nvPr/>
          </p:nvSpPr>
          <p:spPr>
            <a:xfrm>
              <a:off x="2113659" y="4283314"/>
              <a:ext cx="2120134" cy="276999"/>
            </a:xfrm>
            <a:prstGeom prst="rect">
              <a:avLst/>
            </a:prstGeom>
            <a:noFill/>
          </p:spPr>
          <p:txBody>
            <a:bodyPr wrap="square" rtlCol="0">
              <a:spAutoFit/>
            </a:bodyPr>
            <a:lstStyle/>
            <a:p>
              <a:r>
                <a:rPr lang="en-US" altLang="ko-KR" sz="1200" b="1" dirty="0" smtClean="0">
                  <a:solidFill>
                    <a:schemeClr val="bg1"/>
                  </a:solidFill>
                  <a:latin typeface="Arial" panose="020B0604020202020204" pitchFamily="34" charset="0"/>
                  <a:cs typeface="Arial" panose="020B0604020202020204" pitchFamily="34" charset="0"/>
                </a:rPr>
                <a:t>Thanh </a:t>
              </a:r>
              <a:r>
                <a:rPr lang="en-US" altLang="ko-KR" sz="1200" b="1" dirty="0" err="1" smtClean="0">
                  <a:solidFill>
                    <a:schemeClr val="bg1"/>
                  </a:solidFill>
                  <a:latin typeface="Arial" panose="020B0604020202020204" pitchFamily="34" charset="0"/>
                  <a:cs typeface="Arial" panose="020B0604020202020204" pitchFamily="34" charset="0"/>
                </a:rPr>
                <a:t>toán</a:t>
              </a:r>
              <a:endParaRPr lang="ko-KR" altLang="en-US" sz="1200" b="1" dirty="0">
                <a:solidFill>
                  <a:schemeClr val="bg1"/>
                </a:solidFill>
                <a:latin typeface="Arial" panose="020B0604020202020204" pitchFamily="34" charset="0"/>
                <a:cs typeface="Arial" panose="020B0604020202020204" pitchFamily="34" charset="0"/>
              </a:endParaRPr>
            </a:p>
          </p:txBody>
        </p:sp>
      </p:grpSp>
      <p:grpSp>
        <p:nvGrpSpPr>
          <p:cNvPr id="37" name="Group 36"/>
          <p:cNvGrpSpPr/>
          <p:nvPr/>
        </p:nvGrpSpPr>
        <p:grpSpPr>
          <a:xfrm>
            <a:off x="307686" y="1311021"/>
            <a:ext cx="1467327" cy="1334211"/>
            <a:chOff x="2113657" y="4283314"/>
            <a:chExt cx="2120136" cy="1334211"/>
          </a:xfrm>
        </p:grpSpPr>
        <p:sp>
          <p:nvSpPr>
            <p:cNvPr id="38" name="TextBox 37"/>
            <p:cNvSpPr txBox="1"/>
            <p:nvPr/>
          </p:nvSpPr>
          <p:spPr>
            <a:xfrm>
              <a:off x="2113657" y="4560313"/>
              <a:ext cx="2120135" cy="1057212"/>
            </a:xfrm>
            <a:prstGeom prst="rect">
              <a:avLst/>
            </a:prstGeom>
            <a:noFill/>
          </p:spPr>
          <p:txBody>
            <a:bodyPr wrap="square" rtlCol="0">
              <a:spAutoFit/>
            </a:bodyPr>
            <a:lstStyle/>
            <a:p>
              <a:pPr algn="just"/>
              <a:r>
                <a:rPr lang="en-US" altLang="ko-KR" sz="1100" dirty="0">
                  <a:solidFill>
                    <a:schemeClr val="bg1"/>
                  </a:solidFill>
                  <a:latin typeface="Arial" panose="020B0604020202020204" pitchFamily="34" charset="0"/>
                  <a:cs typeface="Arial" panose="020B0604020202020204" pitchFamily="34" charset="0"/>
                </a:rPr>
                <a:t>KH </a:t>
              </a:r>
              <a:r>
                <a:rPr lang="en-US" altLang="ko-KR" sz="1100" dirty="0" err="1">
                  <a:solidFill>
                    <a:schemeClr val="bg1"/>
                  </a:solidFill>
                  <a:latin typeface="Arial" panose="020B0604020202020204" pitchFamily="34" charset="0"/>
                  <a:cs typeface="Arial" panose="020B0604020202020204" pitchFamily="34" charset="0"/>
                </a:rPr>
                <a:t>có</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thể</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chủ</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động</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mở</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tài</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khoản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tiết</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kiệm</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tất</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toán</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nộp</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thêm</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rút</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bớt</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tiết</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kiệm</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tự</a:t>
              </a:r>
              <a:r>
                <a:rPr lang="en-US" altLang="ko-KR" sz="1100" dirty="0">
                  <a:solidFill>
                    <a:schemeClr val="bg1"/>
                  </a:solidFill>
                  <a:latin typeface="Arial" panose="020B0604020202020204" pitchFamily="34" charset="0"/>
                  <a:cs typeface="Arial" panose="020B0604020202020204" pitchFamily="34" charset="0"/>
                </a:rPr>
                <a:t> </a:t>
              </a:r>
              <a:r>
                <a:rPr lang="en-US" altLang="ko-KR" sz="1100" dirty="0" err="1">
                  <a:solidFill>
                    <a:schemeClr val="bg1"/>
                  </a:solidFill>
                  <a:latin typeface="Arial" panose="020B0604020202020204" pitchFamily="34" charset="0"/>
                  <a:cs typeface="Arial" panose="020B0604020202020204" pitchFamily="34" charset="0"/>
                </a:rPr>
                <a:t>động</a:t>
              </a:r>
              <a:r>
                <a:rPr lang="en-US" altLang="ko-KR" sz="1100" dirty="0">
                  <a:solidFill>
                    <a:schemeClr val="bg1"/>
                  </a:solidFill>
                  <a:latin typeface="Arial" panose="020B0604020202020204" pitchFamily="34" charset="0"/>
                  <a:cs typeface="Arial" panose="020B0604020202020204" pitchFamily="34" charset="0"/>
                </a:rPr>
                <a:t>,…</a:t>
              </a:r>
              <a:endParaRPr lang="ko-KR" altLang="en-US" sz="1100" dirty="0">
                <a:solidFill>
                  <a:schemeClr val="bg1"/>
                </a:solidFill>
                <a:latin typeface="Arial" panose="020B0604020202020204" pitchFamily="34" charset="0"/>
                <a:cs typeface="Arial" panose="020B0604020202020204" pitchFamily="34" charset="0"/>
              </a:endParaRPr>
            </a:p>
            <a:p>
              <a:pPr algn="just"/>
              <a:r>
                <a:rPr lang="en-US" altLang="ko-KR" sz="1100" dirty="0" smtClean="0">
                  <a:solidFill>
                    <a:schemeClr val="bg1"/>
                  </a:solidFill>
                  <a:latin typeface="Arial" panose="020B0604020202020204" pitchFamily="34" charset="0"/>
                  <a:cs typeface="Arial" panose="020B0604020202020204" pitchFamily="34" charset="0"/>
                </a:rPr>
                <a:t>       </a:t>
              </a:r>
              <a:endParaRPr lang="ko-KR" altLang="en-US" sz="1100" dirty="0">
                <a:solidFill>
                  <a:schemeClr val="bg1"/>
                </a:solidFill>
                <a:latin typeface="Arial" panose="020B0604020202020204" pitchFamily="34" charset="0"/>
                <a:cs typeface="Arial" panose="020B0604020202020204" pitchFamily="34" charset="0"/>
              </a:endParaRPr>
            </a:p>
          </p:txBody>
        </p:sp>
        <p:sp>
          <p:nvSpPr>
            <p:cNvPr id="39" name="TextBox 38"/>
            <p:cNvSpPr txBox="1"/>
            <p:nvPr/>
          </p:nvSpPr>
          <p:spPr>
            <a:xfrm>
              <a:off x="2113659" y="4283314"/>
              <a:ext cx="2120134" cy="276999"/>
            </a:xfrm>
            <a:prstGeom prst="rect">
              <a:avLst/>
            </a:prstGeom>
            <a:noFill/>
          </p:spPr>
          <p:txBody>
            <a:bodyPr wrap="square" rtlCol="0">
              <a:spAutoFit/>
            </a:bodyPr>
            <a:lstStyle/>
            <a:p>
              <a:r>
                <a:rPr lang="en-US" altLang="ko-KR" b="1" dirty="0" err="1" smtClean="0">
                  <a:solidFill>
                    <a:schemeClr val="bg1"/>
                  </a:solidFill>
                  <a:latin typeface="Arial" panose="020B0604020202020204" pitchFamily="34" charset="0"/>
                  <a:cs typeface="Arial" panose="020B0604020202020204" pitchFamily="34" charset="0"/>
                </a:rPr>
                <a:t>Tiết</a:t>
              </a:r>
              <a:r>
                <a:rPr lang="en-US" altLang="ko-KR" b="1" dirty="0" smtClean="0">
                  <a:solidFill>
                    <a:schemeClr val="bg1"/>
                  </a:solidFill>
                  <a:latin typeface="Arial" panose="020B0604020202020204" pitchFamily="34" charset="0"/>
                  <a:cs typeface="Arial" panose="020B0604020202020204" pitchFamily="34" charset="0"/>
                </a:rPr>
                <a:t> </a:t>
              </a:r>
              <a:r>
                <a:rPr lang="en-US" altLang="ko-KR" b="1" dirty="0" err="1" smtClean="0">
                  <a:solidFill>
                    <a:schemeClr val="bg1"/>
                  </a:solidFill>
                  <a:latin typeface="Arial" panose="020B0604020202020204" pitchFamily="34" charset="0"/>
                  <a:cs typeface="Arial" panose="020B0604020202020204" pitchFamily="34" charset="0"/>
                </a:rPr>
                <a:t>kiệm</a:t>
              </a:r>
              <a:endParaRPr lang="ko-KR" altLang="en-US" sz="1200" b="1" dirty="0">
                <a:solidFill>
                  <a:schemeClr val="bg1"/>
                </a:solidFill>
                <a:latin typeface="Arial" panose="020B0604020202020204" pitchFamily="34" charset="0"/>
                <a:cs typeface="Arial" panose="020B0604020202020204" pitchFamily="34" charset="0"/>
              </a:endParaRPr>
            </a:p>
          </p:txBody>
        </p:sp>
      </p:grpSp>
      <p:sp>
        <p:nvSpPr>
          <p:cNvPr id="40" name="Rectangle 39"/>
          <p:cNvSpPr/>
          <p:nvPr/>
        </p:nvSpPr>
        <p:spPr bwMode="auto">
          <a:xfrm>
            <a:off x="212918" y="2914693"/>
            <a:ext cx="1649691" cy="1649690"/>
          </a:xfrm>
          <a:prstGeom prst="rect">
            <a:avLst/>
          </a:prstGeom>
          <a:solidFill>
            <a:srgbClr val="E5730A"/>
          </a:solidFill>
          <a:ln w="6350" cap="flat" cmpd="sng" algn="ctr">
            <a:solidFill>
              <a:srgbClr val="DFB235"/>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grpSp>
        <p:nvGrpSpPr>
          <p:cNvPr id="41" name="Group 40"/>
          <p:cNvGrpSpPr/>
          <p:nvPr/>
        </p:nvGrpSpPr>
        <p:grpSpPr>
          <a:xfrm>
            <a:off x="308551" y="3094500"/>
            <a:ext cx="1467327" cy="1173398"/>
            <a:chOff x="2113657" y="4283314"/>
            <a:chExt cx="2120136" cy="1173398"/>
          </a:xfrm>
        </p:grpSpPr>
        <p:sp>
          <p:nvSpPr>
            <p:cNvPr id="42" name="TextBox 41"/>
            <p:cNvSpPr txBox="1"/>
            <p:nvPr/>
          </p:nvSpPr>
          <p:spPr>
            <a:xfrm>
              <a:off x="2113657" y="4560313"/>
              <a:ext cx="2120135" cy="896399"/>
            </a:xfrm>
            <a:prstGeom prst="rect">
              <a:avLst/>
            </a:prstGeom>
            <a:noFill/>
          </p:spPr>
          <p:txBody>
            <a:bodyPr wrap="square" rtlCol="0">
              <a:spAutoFit/>
            </a:bodyPr>
            <a:lstStyle/>
            <a:p>
              <a:pPr algn="just"/>
              <a:r>
                <a:rPr lang="en-US" altLang="ko-KR" sz="1100" dirty="0" smtClean="0">
                  <a:solidFill>
                    <a:schemeClr val="bg1"/>
                  </a:solidFill>
                  <a:latin typeface="Arial" panose="020B0604020202020204" pitchFamily="34" charset="0"/>
                  <a:cs typeface="Arial" panose="020B0604020202020204" pitchFamily="34" charset="0"/>
                </a:rPr>
                <a:t>Robot </a:t>
              </a:r>
              <a:r>
                <a:rPr lang="en-US" altLang="ko-KR" sz="1100" dirty="0" err="1" smtClean="0">
                  <a:solidFill>
                    <a:schemeClr val="bg1"/>
                  </a:solidFill>
                  <a:latin typeface="Arial" panose="020B0604020202020204" pitchFamily="34" charset="0"/>
                  <a:cs typeface="Arial" panose="020B0604020202020204" pitchFamily="34" charset="0"/>
                </a:rPr>
                <a:t>tư</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vấn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đầu</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tư</a:t>
              </a:r>
              <a:endParaRPr lang="en-US" altLang="ko-KR" sz="1100" dirty="0" smtClean="0">
                <a:solidFill>
                  <a:schemeClr val="bg1"/>
                </a:solidFill>
                <a:latin typeface="Arial" panose="020B0604020202020204" pitchFamily="34" charset="0"/>
                <a:cs typeface="Arial" panose="020B0604020202020204" pitchFamily="34" charset="0"/>
              </a:endParaRPr>
            </a:p>
            <a:p>
              <a:pPr algn="just"/>
              <a:r>
                <a:rPr lang="en-US" altLang="ko-KR" sz="1100" dirty="0" err="1" smtClean="0">
                  <a:solidFill>
                    <a:schemeClr val="bg1"/>
                  </a:solidFill>
                  <a:latin typeface="Arial" panose="020B0604020202020204" pitchFamily="34" charset="0"/>
                  <a:cs typeface="Arial" panose="020B0604020202020204" pitchFamily="34" charset="0"/>
                </a:rPr>
                <a:t>Tự</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nhận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diện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khẩu</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vị</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rủi</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ro</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của</a:t>
              </a:r>
              <a:r>
                <a:rPr lang="en-US" altLang="ko-KR" sz="1100" dirty="0" smtClean="0">
                  <a:solidFill>
                    <a:schemeClr val="bg1"/>
                  </a:solidFill>
                  <a:latin typeface="Arial" panose="020B0604020202020204" pitchFamily="34" charset="0"/>
                  <a:cs typeface="Arial" panose="020B0604020202020204" pitchFamily="34" charset="0"/>
                </a:rPr>
                <a:t> KH </a:t>
              </a:r>
              <a:r>
                <a:rPr lang="en-US" altLang="ko-KR" sz="1100" dirty="0" err="1" smtClean="0">
                  <a:solidFill>
                    <a:schemeClr val="bg1"/>
                  </a:solidFill>
                  <a:latin typeface="Arial" panose="020B0604020202020204" pitchFamily="34" charset="0"/>
                  <a:cs typeface="Arial" panose="020B0604020202020204" pitchFamily="34" charset="0"/>
                </a:rPr>
                <a:t>để</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tư</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vấn</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phù</a:t>
              </a:r>
              <a:r>
                <a:rPr lang="en-US" altLang="ko-KR" sz="1100" dirty="0" smtClean="0">
                  <a:solidFill>
                    <a:schemeClr val="bg1"/>
                  </a:solidFill>
                  <a:latin typeface="Arial" panose="020B0604020202020204" pitchFamily="34" charset="0"/>
                  <a:cs typeface="Arial" panose="020B0604020202020204" pitchFamily="34" charset="0"/>
                </a:rPr>
                <a:t> </a:t>
              </a:r>
              <a:r>
                <a:rPr lang="en-US" altLang="ko-KR" sz="1100" dirty="0" err="1" smtClean="0">
                  <a:solidFill>
                    <a:schemeClr val="bg1"/>
                  </a:solidFill>
                  <a:latin typeface="Arial" panose="020B0604020202020204" pitchFamily="34" charset="0"/>
                  <a:cs typeface="Arial" panose="020B0604020202020204" pitchFamily="34" charset="0"/>
                </a:rPr>
                <a:t>hợp</a:t>
              </a:r>
              <a:endParaRPr lang="ko-KR" altLang="en-US" sz="1100" dirty="0">
                <a:solidFill>
                  <a:schemeClr val="bg1"/>
                </a:solidFill>
                <a:latin typeface="Arial" panose="020B0604020202020204" pitchFamily="34" charset="0"/>
                <a:cs typeface="Arial" panose="020B0604020202020204" pitchFamily="34" charset="0"/>
              </a:endParaRPr>
            </a:p>
            <a:p>
              <a:pPr algn="just"/>
              <a:r>
                <a:rPr lang="en-US" altLang="ko-KR" sz="1100" dirty="0" smtClean="0">
                  <a:solidFill>
                    <a:schemeClr val="bg1"/>
                  </a:solidFill>
                  <a:latin typeface="Arial" panose="020B0604020202020204" pitchFamily="34" charset="0"/>
                  <a:cs typeface="Arial" panose="020B0604020202020204" pitchFamily="34" charset="0"/>
                </a:rPr>
                <a:t>       </a:t>
              </a:r>
              <a:endParaRPr lang="ko-KR" altLang="en-US" sz="1100" dirty="0">
                <a:solidFill>
                  <a:schemeClr val="bg1"/>
                </a:solidFill>
                <a:latin typeface="Arial" panose="020B0604020202020204" pitchFamily="34" charset="0"/>
                <a:cs typeface="Arial" panose="020B0604020202020204" pitchFamily="34" charset="0"/>
              </a:endParaRPr>
            </a:p>
          </p:txBody>
        </p:sp>
        <p:sp>
          <p:nvSpPr>
            <p:cNvPr id="43" name="TextBox 42"/>
            <p:cNvSpPr txBox="1"/>
            <p:nvPr/>
          </p:nvSpPr>
          <p:spPr>
            <a:xfrm>
              <a:off x="2113659" y="4283314"/>
              <a:ext cx="2120134" cy="276999"/>
            </a:xfrm>
            <a:prstGeom prst="rect">
              <a:avLst/>
            </a:prstGeom>
            <a:noFill/>
          </p:spPr>
          <p:txBody>
            <a:bodyPr wrap="square" rtlCol="0">
              <a:spAutoFit/>
            </a:bodyPr>
            <a:lstStyle/>
            <a:p>
              <a:r>
                <a:rPr lang="en-US" altLang="ko-KR" b="1" dirty="0" err="1" smtClean="0">
                  <a:solidFill>
                    <a:schemeClr val="bg1"/>
                  </a:solidFill>
                  <a:latin typeface="Arial" panose="020B0604020202020204" pitchFamily="34" charset="0"/>
                  <a:cs typeface="Arial" panose="020B0604020202020204" pitchFamily="34" charset="0"/>
                </a:rPr>
                <a:t>Đầu</a:t>
              </a:r>
              <a:r>
                <a:rPr lang="en-US" altLang="ko-KR" b="1" dirty="0" smtClean="0">
                  <a:solidFill>
                    <a:schemeClr val="bg1"/>
                  </a:solidFill>
                  <a:latin typeface="Arial" panose="020B0604020202020204" pitchFamily="34" charset="0"/>
                  <a:cs typeface="Arial" panose="020B0604020202020204" pitchFamily="34" charset="0"/>
                </a:rPr>
                <a:t> </a:t>
              </a:r>
              <a:r>
                <a:rPr lang="en-US" altLang="ko-KR" b="1" dirty="0" err="1" smtClean="0">
                  <a:solidFill>
                    <a:schemeClr val="bg1"/>
                  </a:solidFill>
                  <a:latin typeface="Arial" panose="020B0604020202020204" pitchFamily="34" charset="0"/>
                  <a:cs typeface="Arial" panose="020B0604020202020204" pitchFamily="34" charset="0"/>
                </a:rPr>
                <a:t>tư</a:t>
              </a:r>
              <a:endParaRPr lang="ko-KR" altLang="en-US" sz="12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99713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867266" y="1180874"/>
            <a:ext cx="6642073" cy="3526587"/>
            <a:chOff x="1850735" y="1888495"/>
            <a:chExt cx="8041195" cy="4269442"/>
          </a:xfrm>
        </p:grpSpPr>
        <p:sp>
          <p:nvSpPr>
            <p:cNvPr id="6" name="막힌 원호 4">
              <a:extLst>
                <a:ext uri="{FF2B5EF4-FFF2-40B4-BE49-F238E27FC236}">
                  <a16:creationId xmlns:a16="http://schemas.microsoft.com/office/drawing/2014/main" xmlns="" id="{FA803ACD-BE80-42DE-B60E-E08E3DDDAC84}"/>
                </a:ext>
              </a:extLst>
            </p:cNvPr>
            <p:cNvSpPr/>
            <p:nvPr/>
          </p:nvSpPr>
          <p:spPr>
            <a:xfrm rot="10800000">
              <a:off x="4011750" y="1888495"/>
              <a:ext cx="4140000" cy="4140000"/>
            </a:xfrm>
            <a:prstGeom prst="blockArc">
              <a:avLst>
                <a:gd name="adj1" fmla="val 10756194"/>
                <a:gd name="adj2" fmla="val 30178"/>
                <a:gd name="adj3" fmla="val 394"/>
              </a:avLst>
            </a:prstGeom>
            <a:solidFill>
              <a:sysClr val="window" lastClr="FFFFFF"/>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smtClean="0">
                <a:ln>
                  <a:noFill/>
                </a:ln>
                <a:solidFill>
                  <a:srgbClr val="000000"/>
                </a:solidFill>
                <a:effectLst/>
                <a:uLnTx/>
                <a:uFillTx/>
                <a:latin typeface="Arial"/>
                <a:ea typeface="Arial Unicode MS"/>
                <a:cs typeface="+mn-cs"/>
              </a:endParaRPr>
            </a:p>
          </p:txBody>
        </p:sp>
        <p:grpSp>
          <p:nvGrpSpPr>
            <p:cNvPr id="7" name="Group 28">
              <a:extLst>
                <a:ext uri="{FF2B5EF4-FFF2-40B4-BE49-F238E27FC236}">
                  <a16:creationId xmlns:a16="http://schemas.microsoft.com/office/drawing/2014/main" xmlns="" id="{847936FD-B0CB-4F11-BB21-44529C0DC8B3}"/>
                </a:ext>
              </a:extLst>
            </p:cNvPr>
            <p:cNvGrpSpPr/>
            <p:nvPr/>
          </p:nvGrpSpPr>
          <p:grpSpPr>
            <a:xfrm>
              <a:off x="3871108" y="1989636"/>
              <a:ext cx="4426497" cy="4168301"/>
              <a:chOff x="2347107" y="1737169"/>
              <a:chExt cx="4426497" cy="4168301"/>
            </a:xfrm>
          </p:grpSpPr>
          <p:grpSp>
            <p:nvGrpSpPr>
              <p:cNvPr id="8" name="Group 26">
                <a:extLst>
                  <a:ext uri="{FF2B5EF4-FFF2-40B4-BE49-F238E27FC236}">
                    <a16:creationId xmlns:a16="http://schemas.microsoft.com/office/drawing/2014/main" xmlns="" id="{9DC29540-F4EF-4812-A4A4-FB4D11F772E0}"/>
                  </a:ext>
                </a:extLst>
              </p:cNvPr>
              <p:cNvGrpSpPr/>
              <p:nvPr/>
            </p:nvGrpSpPr>
            <p:grpSpPr>
              <a:xfrm>
                <a:off x="2347107" y="1737169"/>
                <a:ext cx="4426497" cy="4168301"/>
                <a:chOff x="2347107" y="2193210"/>
                <a:chExt cx="4426497" cy="4168301"/>
              </a:xfrm>
            </p:grpSpPr>
            <p:sp>
              <p:nvSpPr>
                <p:cNvPr id="10" name="Oval 10">
                  <a:extLst>
                    <a:ext uri="{FF2B5EF4-FFF2-40B4-BE49-F238E27FC236}">
                      <a16:creationId xmlns:a16="http://schemas.microsoft.com/office/drawing/2014/main" xmlns="" id="{B8FFFEF2-49A6-4177-8BCF-1631CE8243C1}"/>
                    </a:ext>
                  </a:extLst>
                </p:cNvPr>
                <p:cNvSpPr/>
                <p:nvPr/>
              </p:nvSpPr>
              <p:spPr>
                <a:xfrm>
                  <a:off x="2885423" y="2193210"/>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rgbClr val="07A398"/>
                </a:solidFill>
                <a:ln w="1905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 name="Oval 10">
                  <a:extLst>
                    <a:ext uri="{FF2B5EF4-FFF2-40B4-BE49-F238E27FC236}">
                      <a16:creationId xmlns:a16="http://schemas.microsoft.com/office/drawing/2014/main" xmlns="" id="{93E24EC6-4A6C-48CD-966F-2B78A09B5752}"/>
                    </a:ext>
                  </a:extLst>
                </p:cNvPr>
                <p:cNvSpPr/>
                <p:nvPr/>
              </p:nvSpPr>
              <p:spPr>
                <a:xfrm rot="18000000" flipV="1">
                  <a:off x="4459114" y="4883910"/>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rgbClr val="90C221"/>
                </a:solidFill>
                <a:ln w="1905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dirty="0" smtClean="0">
                    <a:ln>
                      <a:noFill/>
                    </a:ln>
                    <a:solidFill>
                      <a:prstClr val="white"/>
                    </a:solidFill>
                    <a:effectLst/>
                    <a:uLnTx/>
                    <a:uFillTx/>
                    <a:latin typeface="Arial"/>
                    <a:ea typeface="Arial Unicode MS"/>
                    <a:cs typeface="+mn-cs"/>
                  </a:endParaRPr>
                </a:p>
              </p:txBody>
            </p:sp>
            <p:sp>
              <p:nvSpPr>
                <p:cNvPr id="12" name="Oval 10">
                  <a:extLst>
                    <a:ext uri="{FF2B5EF4-FFF2-40B4-BE49-F238E27FC236}">
                      <a16:creationId xmlns:a16="http://schemas.microsoft.com/office/drawing/2014/main" xmlns="" id="{1CCED701-2C6C-4BCE-BF7B-E329C24BEB84}"/>
                    </a:ext>
                  </a:extLst>
                </p:cNvPr>
                <p:cNvSpPr/>
                <p:nvPr/>
              </p:nvSpPr>
              <p:spPr>
                <a:xfrm flipH="1">
                  <a:off x="4604658" y="2193210"/>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rgbClr val="07A398"/>
                </a:solidFill>
                <a:ln w="1905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 name="Oval 10">
                  <a:extLst>
                    <a:ext uri="{FF2B5EF4-FFF2-40B4-BE49-F238E27FC236}">
                      <a16:creationId xmlns:a16="http://schemas.microsoft.com/office/drawing/2014/main" xmlns="" id="{3AE3F179-D95D-4359-885F-1715005B9231}"/>
                    </a:ext>
                  </a:extLst>
                </p:cNvPr>
                <p:cNvSpPr/>
                <p:nvPr/>
              </p:nvSpPr>
              <p:spPr>
                <a:xfrm rot="7200000">
                  <a:off x="5296003" y="3378966"/>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rgbClr val="90C221"/>
                </a:solidFill>
                <a:ln w="1905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 name="Oval 10">
                  <a:extLst>
                    <a:ext uri="{FF2B5EF4-FFF2-40B4-BE49-F238E27FC236}">
                      <a16:creationId xmlns:a16="http://schemas.microsoft.com/office/drawing/2014/main" xmlns="" id="{A159CDB9-1AC5-4261-8AE3-B3C05F485416}"/>
                    </a:ext>
                  </a:extLst>
                </p:cNvPr>
                <p:cNvSpPr/>
                <p:nvPr/>
              </p:nvSpPr>
              <p:spPr>
                <a:xfrm flipV="1">
                  <a:off x="2885423" y="4786266"/>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rgbClr val="90C221"/>
                </a:solidFill>
                <a:ln w="1905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 name="Oval 10">
                  <a:extLst>
                    <a:ext uri="{FF2B5EF4-FFF2-40B4-BE49-F238E27FC236}">
                      <a16:creationId xmlns:a16="http://schemas.microsoft.com/office/drawing/2014/main" xmlns="" id="{19A9D367-9248-49E7-B963-8C37E8845339}"/>
                    </a:ext>
                  </a:extLst>
                </p:cNvPr>
                <p:cNvSpPr/>
                <p:nvPr/>
              </p:nvSpPr>
              <p:spPr>
                <a:xfrm rot="18000000">
                  <a:off x="2199660" y="3584104"/>
                  <a:ext cx="1625048" cy="1330154"/>
                </a:xfrm>
                <a:custGeom>
                  <a:avLst/>
                  <a:gdLst/>
                  <a:ahLst/>
                  <a:cxnLst/>
                  <a:rect l="l" t="t" r="r" b="b"/>
                  <a:pathLst>
                    <a:path w="1625048" h="1330154">
                      <a:moveTo>
                        <a:pt x="1625048" y="0"/>
                      </a:moveTo>
                      <a:lnTo>
                        <a:pt x="1625048" y="778278"/>
                      </a:lnTo>
                      <a:cubicBezTo>
                        <a:pt x="1224842" y="797234"/>
                        <a:pt x="876193" y="1012505"/>
                        <a:pt x="673127" y="1330154"/>
                      </a:cubicBezTo>
                      <a:lnTo>
                        <a:pt x="0" y="941523"/>
                      </a:lnTo>
                      <a:cubicBezTo>
                        <a:pt x="336920" y="390726"/>
                        <a:pt x="936837" y="19359"/>
                        <a:pt x="1625048" y="0"/>
                      </a:cubicBezTo>
                      <a:close/>
                    </a:path>
                  </a:pathLst>
                </a:custGeom>
                <a:solidFill>
                  <a:srgbClr val="90C221"/>
                </a:solidFill>
                <a:ln w="1905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dirty="0" smtClean="0">
                    <a:ln>
                      <a:noFill/>
                    </a:ln>
                    <a:solidFill>
                      <a:prstClr val="white"/>
                    </a:solidFill>
                    <a:effectLst/>
                    <a:uLnTx/>
                    <a:uFillTx/>
                    <a:latin typeface="Arial"/>
                    <a:ea typeface="Arial Unicode MS"/>
                    <a:cs typeface="+mn-cs"/>
                  </a:endParaRPr>
                </a:p>
              </p:txBody>
            </p:sp>
          </p:grpSp>
          <p:sp>
            <p:nvSpPr>
              <p:cNvPr id="9" name="Oval 23">
                <a:extLst>
                  <a:ext uri="{FF2B5EF4-FFF2-40B4-BE49-F238E27FC236}">
                    <a16:creationId xmlns:a16="http://schemas.microsoft.com/office/drawing/2014/main" xmlns="" id="{7969158F-DFAD-45C7-AD7F-6217651FF019}"/>
                  </a:ext>
                </a:extLst>
              </p:cNvPr>
              <p:cNvSpPr/>
              <p:nvPr/>
            </p:nvSpPr>
            <p:spPr>
              <a:xfrm>
                <a:off x="3540579" y="2698034"/>
                <a:ext cx="2039552" cy="2039552"/>
              </a:xfrm>
              <a:prstGeom prst="ellipse">
                <a:avLst/>
              </a:prstGeom>
              <a:solidFill>
                <a:srgbClr val="ECECEC"/>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1" i="0" u="none" strike="noStrike" kern="0" cap="none" spc="0" normalizeH="0" baseline="0" noProof="0" smtClean="0">
                  <a:ln>
                    <a:noFill/>
                  </a:ln>
                  <a:solidFill>
                    <a:prstClr val="white"/>
                  </a:solidFill>
                  <a:effectLst/>
                  <a:uLnTx/>
                  <a:uFillTx/>
                  <a:latin typeface="Arial"/>
                  <a:ea typeface="Arial Unicode MS"/>
                  <a:cs typeface="+mn-cs"/>
                </a:endParaRPr>
              </a:p>
            </p:txBody>
          </p:sp>
        </p:grpSp>
        <p:sp>
          <p:nvSpPr>
            <p:cNvPr id="17" name="TextBox 16">
              <a:extLst>
                <a:ext uri="{FF2B5EF4-FFF2-40B4-BE49-F238E27FC236}">
                  <a16:creationId xmlns:a16="http://schemas.microsoft.com/office/drawing/2014/main" xmlns="" id="{1753E9FE-1D57-4E86-993B-3251362425E8}"/>
                </a:ext>
              </a:extLst>
            </p:cNvPr>
            <p:cNvSpPr txBox="1"/>
            <p:nvPr/>
          </p:nvSpPr>
          <p:spPr>
            <a:xfrm>
              <a:off x="8306636" y="3638896"/>
              <a:ext cx="1585294" cy="372608"/>
            </a:xfrm>
            <a:prstGeom prst="rect">
              <a:avLst/>
            </a:prstGeom>
            <a:noFill/>
          </p:spPr>
          <p:txBody>
            <a:bodyPr wrap="square" rtlCol="0" anchor="ctr">
              <a:spAutoFit/>
            </a:bodyPr>
            <a:lstStyle/>
            <a:p>
              <a:pPr algn="l" fontAlgn="auto">
                <a:lnSpc>
                  <a:spcPct val="100000"/>
                </a:lnSpc>
                <a:spcBef>
                  <a:spcPts val="0"/>
                </a:spcBef>
                <a:spcAft>
                  <a:spcPts val="0"/>
                </a:spcAft>
                <a:buClrTx/>
              </a:pPr>
              <a:r>
                <a:rPr lang="en-US" altLang="ko-KR" sz="1400" b="1" dirty="0" err="1" smtClean="0">
                  <a:solidFill>
                    <a:srgbClr val="000000">
                      <a:lumMod val="75000"/>
                      <a:lumOff val="25000"/>
                    </a:srgbClr>
                  </a:solidFill>
                  <a:latin typeface="Arial"/>
                  <a:ea typeface="Arial Unicode MS"/>
                </a:rPr>
                <a:t>Giáo</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dục</a:t>
              </a:r>
              <a:endParaRPr lang="en-US" altLang="ko-KR" sz="1400" b="1" dirty="0">
                <a:solidFill>
                  <a:srgbClr val="000000">
                    <a:lumMod val="75000"/>
                    <a:lumOff val="25000"/>
                  </a:srgbClr>
                </a:solidFill>
                <a:latin typeface="Arial"/>
                <a:ea typeface="Arial Unicode MS"/>
              </a:endParaRPr>
            </a:p>
          </p:txBody>
        </p:sp>
        <p:sp>
          <p:nvSpPr>
            <p:cNvPr id="18" name="TextBox 17">
              <a:extLst>
                <a:ext uri="{FF2B5EF4-FFF2-40B4-BE49-F238E27FC236}">
                  <a16:creationId xmlns:a16="http://schemas.microsoft.com/office/drawing/2014/main" xmlns="" id="{6618A4AD-D79D-44EA-98D5-EDDF7BB3E691}"/>
                </a:ext>
              </a:extLst>
            </p:cNvPr>
            <p:cNvSpPr txBox="1"/>
            <p:nvPr/>
          </p:nvSpPr>
          <p:spPr>
            <a:xfrm>
              <a:off x="1850735" y="3624255"/>
              <a:ext cx="2024058" cy="372608"/>
            </a:xfrm>
            <a:prstGeom prst="rect">
              <a:avLst/>
            </a:prstGeom>
            <a:noFill/>
          </p:spPr>
          <p:txBody>
            <a:bodyPr wrap="square" rtlCol="0" anchor="ctr">
              <a:spAutoFit/>
            </a:bodyPr>
            <a:lstStyle/>
            <a:p>
              <a:pPr algn="r" fontAlgn="auto">
                <a:lnSpc>
                  <a:spcPct val="100000"/>
                </a:lnSpc>
                <a:spcBef>
                  <a:spcPts val="0"/>
                </a:spcBef>
                <a:spcAft>
                  <a:spcPts val="0"/>
                </a:spcAft>
                <a:buClrTx/>
              </a:pPr>
              <a:r>
                <a:rPr lang="en-US" altLang="ko-KR" sz="1400" b="1" dirty="0" smtClean="0">
                  <a:solidFill>
                    <a:srgbClr val="000000">
                      <a:lumMod val="75000"/>
                      <a:lumOff val="25000"/>
                    </a:srgbClr>
                  </a:solidFill>
                  <a:latin typeface="Arial"/>
                  <a:ea typeface="Arial Unicode MS"/>
                </a:rPr>
                <a:t>Y </a:t>
              </a:r>
              <a:r>
                <a:rPr lang="en-US" altLang="ko-KR" sz="1400" b="1" dirty="0" err="1" smtClean="0">
                  <a:solidFill>
                    <a:srgbClr val="000000">
                      <a:lumMod val="75000"/>
                      <a:lumOff val="25000"/>
                    </a:srgbClr>
                  </a:solidFill>
                  <a:latin typeface="Arial"/>
                  <a:ea typeface="Arial Unicode MS"/>
                </a:rPr>
                <a:t>tế</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thông</a:t>
              </a:r>
              <a:r>
                <a:rPr lang="en-US" altLang="ko-KR" sz="1400" b="1" dirty="0" smtClean="0">
                  <a:solidFill>
                    <a:srgbClr val="000000">
                      <a:lumMod val="75000"/>
                      <a:lumOff val="25000"/>
                    </a:srgbClr>
                  </a:solidFill>
                  <a:latin typeface="Arial"/>
                  <a:ea typeface="Arial Unicode MS"/>
                </a:rPr>
                <a:t> minh</a:t>
              </a:r>
              <a:endParaRPr lang="en-US" altLang="ko-KR" sz="1400" b="1" dirty="0">
                <a:solidFill>
                  <a:srgbClr val="000000">
                    <a:lumMod val="75000"/>
                    <a:lumOff val="25000"/>
                  </a:srgbClr>
                </a:solidFill>
                <a:latin typeface="Arial"/>
                <a:ea typeface="Arial Unicode MS"/>
              </a:endParaRPr>
            </a:p>
          </p:txBody>
        </p:sp>
        <p:sp>
          <p:nvSpPr>
            <p:cNvPr id="19" name="TextBox 18">
              <a:extLst>
                <a:ext uri="{FF2B5EF4-FFF2-40B4-BE49-F238E27FC236}">
                  <a16:creationId xmlns:a16="http://schemas.microsoft.com/office/drawing/2014/main" xmlns="" id="{AF261940-1817-4244-BF19-DA58F867E4ED}"/>
                </a:ext>
              </a:extLst>
            </p:cNvPr>
            <p:cNvSpPr txBox="1"/>
            <p:nvPr/>
          </p:nvSpPr>
          <p:spPr>
            <a:xfrm>
              <a:off x="2318648" y="5525475"/>
              <a:ext cx="2246359" cy="372608"/>
            </a:xfrm>
            <a:prstGeom prst="rect">
              <a:avLst/>
            </a:prstGeom>
            <a:noFill/>
          </p:spPr>
          <p:txBody>
            <a:bodyPr wrap="square" rtlCol="0" anchor="ctr">
              <a:spAutoFit/>
            </a:bodyPr>
            <a:lstStyle/>
            <a:p>
              <a:pPr algn="r" fontAlgn="auto">
                <a:lnSpc>
                  <a:spcPct val="100000"/>
                </a:lnSpc>
                <a:spcBef>
                  <a:spcPts val="0"/>
                </a:spcBef>
                <a:spcAft>
                  <a:spcPts val="0"/>
                </a:spcAft>
                <a:buClrTx/>
              </a:pPr>
              <a:r>
                <a:rPr lang="en-US" altLang="ko-KR" sz="1400" b="1" dirty="0" err="1" smtClean="0">
                  <a:solidFill>
                    <a:srgbClr val="000000">
                      <a:lumMod val="75000"/>
                      <a:lumOff val="25000"/>
                    </a:srgbClr>
                  </a:solidFill>
                  <a:latin typeface="Arial"/>
                  <a:ea typeface="Arial Unicode MS"/>
                </a:rPr>
                <a:t>Hành</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chính</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công</a:t>
              </a:r>
              <a:endParaRPr lang="en-US" altLang="ko-KR" sz="1400" b="1" dirty="0">
                <a:solidFill>
                  <a:srgbClr val="000000">
                    <a:lumMod val="75000"/>
                    <a:lumOff val="25000"/>
                  </a:srgbClr>
                </a:solidFill>
                <a:latin typeface="Arial"/>
                <a:ea typeface="Arial Unicode MS"/>
              </a:endParaRPr>
            </a:p>
          </p:txBody>
        </p:sp>
        <p:sp>
          <p:nvSpPr>
            <p:cNvPr id="20" name="TextBox 19">
              <a:extLst>
                <a:ext uri="{FF2B5EF4-FFF2-40B4-BE49-F238E27FC236}">
                  <a16:creationId xmlns:a16="http://schemas.microsoft.com/office/drawing/2014/main" xmlns="" id="{E50BC470-ED80-43A8-868C-9CDA26194383}"/>
                </a:ext>
              </a:extLst>
            </p:cNvPr>
            <p:cNvSpPr txBox="1"/>
            <p:nvPr/>
          </p:nvSpPr>
          <p:spPr>
            <a:xfrm>
              <a:off x="7678661" y="5540826"/>
              <a:ext cx="1585293" cy="372608"/>
            </a:xfrm>
            <a:prstGeom prst="rect">
              <a:avLst/>
            </a:prstGeom>
            <a:noFill/>
          </p:spPr>
          <p:txBody>
            <a:bodyPr wrap="square" rtlCol="0" anchor="ctr">
              <a:spAutoFit/>
            </a:bodyPr>
            <a:lstStyle/>
            <a:p>
              <a:pPr algn="l" fontAlgn="auto">
                <a:lnSpc>
                  <a:spcPct val="100000"/>
                </a:lnSpc>
                <a:spcBef>
                  <a:spcPts val="0"/>
                </a:spcBef>
                <a:spcAft>
                  <a:spcPts val="0"/>
                </a:spcAft>
                <a:buClrTx/>
              </a:pPr>
              <a:r>
                <a:rPr lang="en-US" altLang="ko-KR" sz="1400" b="1" dirty="0" err="1" smtClean="0">
                  <a:solidFill>
                    <a:srgbClr val="000000">
                      <a:lumMod val="75000"/>
                      <a:lumOff val="25000"/>
                    </a:srgbClr>
                  </a:solidFill>
                  <a:latin typeface="Arial"/>
                  <a:ea typeface="Arial Unicode MS"/>
                </a:rPr>
                <a:t>Giao</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thông</a:t>
              </a:r>
              <a:endParaRPr lang="en-US" altLang="ko-KR" sz="1400" b="1" dirty="0">
                <a:solidFill>
                  <a:srgbClr val="000000">
                    <a:lumMod val="75000"/>
                    <a:lumOff val="25000"/>
                  </a:srgbClr>
                </a:solidFill>
                <a:latin typeface="Arial"/>
                <a:ea typeface="Arial Unicode MS"/>
              </a:endParaRPr>
            </a:p>
          </p:txBody>
        </p:sp>
        <p:sp>
          <p:nvSpPr>
            <p:cNvPr id="31" name="Rectangle 7">
              <a:extLst>
                <a:ext uri="{FF2B5EF4-FFF2-40B4-BE49-F238E27FC236}">
                  <a16:creationId xmlns:a16="http://schemas.microsoft.com/office/drawing/2014/main" xmlns="" id="{B2A80DC4-64B7-4514-B0C1-75293985B32A}"/>
                </a:ext>
              </a:extLst>
            </p:cNvPr>
            <p:cNvSpPr/>
            <p:nvPr/>
          </p:nvSpPr>
          <p:spPr>
            <a:xfrm>
              <a:off x="6755042" y="2452589"/>
              <a:ext cx="322040" cy="322040"/>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33" name="Rectangle 9">
              <a:extLst>
                <a:ext uri="{FF2B5EF4-FFF2-40B4-BE49-F238E27FC236}">
                  <a16:creationId xmlns:a16="http://schemas.microsoft.com/office/drawing/2014/main" xmlns="" id="{C0E14414-8845-455C-BD57-3687C2C6D1FD}"/>
                </a:ext>
              </a:extLst>
            </p:cNvPr>
            <p:cNvSpPr/>
            <p:nvPr/>
          </p:nvSpPr>
          <p:spPr>
            <a:xfrm>
              <a:off x="7522771" y="3789120"/>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35" name="Freeform 53">
              <a:extLst>
                <a:ext uri="{FF2B5EF4-FFF2-40B4-BE49-F238E27FC236}">
                  <a16:creationId xmlns:a16="http://schemas.microsoft.com/office/drawing/2014/main" xmlns="" id="{B21AC37B-74C6-4429-8D09-AF62B18F18F0}"/>
                </a:ext>
              </a:extLst>
            </p:cNvPr>
            <p:cNvSpPr/>
            <p:nvPr/>
          </p:nvSpPr>
          <p:spPr>
            <a:xfrm>
              <a:off x="6741831" y="5136290"/>
              <a:ext cx="362301" cy="371454"/>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80220 w 2296986"/>
                <a:gd name="connsiteY0" fmla="*/ 1747818 h 2354521"/>
                <a:gd name="connsiteX1" fmla="*/ 1828126 w 2296986"/>
                <a:gd name="connsiteY1" fmla="*/ 1826304 h 2354521"/>
                <a:gd name="connsiteX2" fmla="*/ 1955684 w 2296986"/>
                <a:gd name="connsiteY2" fmla="*/ 2095900 h 2354521"/>
                <a:gd name="connsiteX3" fmla="*/ 1683117 w 2296986"/>
                <a:gd name="connsiteY3" fmla="*/ 1962549 h 2354521"/>
                <a:gd name="connsiteX4" fmla="*/ 1529193 w 2296986"/>
                <a:gd name="connsiteY4" fmla="*/ 2354521 h 2354521"/>
                <a:gd name="connsiteX5" fmla="*/ 1381062 w 2296986"/>
                <a:gd name="connsiteY5" fmla="*/ 2120816 h 2354521"/>
                <a:gd name="connsiteX6" fmla="*/ 1496122 w 2296986"/>
                <a:gd name="connsiteY6" fmla="*/ 1788127 h 2354521"/>
                <a:gd name="connsiteX7" fmla="*/ 910069 w 2296986"/>
                <a:gd name="connsiteY7" fmla="*/ 1225390 h 2354521"/>
                <a:gd name="connsiteX8" fmla="*/ 415531 w 2296986"/>
                <a:gd name="connsiteY8" fmla="*/ 2322212 h 2354521"/>
                <a:gd name="connsiteX9" fmla="*/ 293764 w 2296986"/>
                <a:gd name="connsiteY9" fmla="*/ 2052845 h 2354521"/>
                <a:gd name="connsiteX10" fmla="*/ 497994 w 2296986"/>
                <a:gd name="connsiteY10" fmla="*/ 836420 h 2354521"/>
                <a:gd name="connsiteX11" fmla="*/ 11747 w 2296986"/>
                <a:gd name="connsiteY11" fmla="*/ 5505 h 2354521"/>
                <a:gd name="connsiteX12" fmla="*/ 772299 w 2296986"/>
                <a:gd name="connsiteY12" fmla="*/ 578452 h 2354521"/>
                <a:gd name="connsiteX13" fmla="*/ 2042020 w 2296986"/>
                <a:gd name="connsiteY13" fmla="*/ 514597 h 2354521"/>
                <a:gd name="connsiteX14" fmla="*/ 2296986 w 2296986"/>
                <a:gd name="connsiteY14" fmla="*/ 662729 h 2354521"/>
                <a:gd name="connsiteX15" fmla="*/ 1125486 w 2296986"/>
                <a:gd name="connsiteY15" fmla="*/ 1004182 h 2354521"/>
                <a:gd name="connsiteX16" fmla="*/ 1677097 w 2296986"/>
                <a:gd name="connsiteY16" fmla="*/ 1608523 h 2354521"/>
                <a:gd name="connsiteX17" fmla="*/ 2095511 w 2296986"/>
                <a:gd name="connsiteY17" fmla="*/ 1557316 h 2354521"/>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910069 w 2296986"/>
                <a:gd name="connsiteY7" fmla="*/ 1225483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209809 w 2296986"/>
                <a:gd name="connsiteY15" fmla="*/ 996610 h 2354614"/>
                <a:gd name="connsiteX16" fmla="*/ 1677097 w 2296986"/>
                <a:gd name="connsiteY16" fmla="*/ 1608616 h 2354614"/>
                <a:gd name="connsiteX17" fmla="*/ 2095511 w 2296986"/>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63683 w 2296594"/>
                <a:gd name="connsiteY7" fmla="*/ 1325138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56016 w 2296594"/>
                <a:gd name="connsiteY7" fmla="*/ 1302141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594" h="2354614">
                  <a:moveTo>
                    <a:pt x="2279828" y="1747911"/>
                  </a:moveTo>
                  <a:lnTo>
                    <a:pt x="1827734" y="1826397"/>
                  </a:lnTo>
                  <a:cubicBezTo>
                    <a:pt x="1873911" y="1907728"/>
                    <a:pt x="1985925" y="2047581"/>
                    <a:pt x="1955292" y="2095993"/>
                  </a:cubicBezTo>
                  <a:cubicBezTo>
                    <a:pt x="1897354" y="2139325"/>
                    <a:pt x="1773581" y="2007092"/>
                    <a:pt x="1682725" y="1962642"/>
                  </a:cubicBezTo>
                  <a:lnTo>
                    <a:pt x="1528801" y="2354614"/>
                  </a:lnTo>
                  <a:lnTo>
                    <a:pt x="1380670" y="2120909"/>
                  </a:lnTo>
                  <a:lnTo>
                    <a:pt x="1495730" y="1788220"/>
                  </a:lnTo>
                  <a:lnTo>
                    <a:pt x="856016" y="1302141"/>
                  </a:lnTo>
                  <a:lnTo>
                    <a:pt x="415139" y="2322305"/>
                  </a:lnTo>
                  <a:lnTo>
                    <a:pt x="293372" y="2052938"/>
                  </a:lnTo>
                  <a:cubicBezTo>
                    <a:pt x="369114" y="1624466"/>
                    <a:pt x="437192" y="1303314"/>
                    <a:pt x="512934" y="874842"/>
                  </a:cubicBezTo>
                  <a:cubicBezTo>
                    <a:pt x="317583" y="650129"/>
                    <a:pt x="-71270" y="102295"/>
                    <a:pt x="11355" y="5598"/>
                  </a:cubicBezTo>
                  <a:cubicBezTo>
                    <a:pt x="111253" y="-52136"/>
                    <a:pt x="623957" y="350637"/>
                    <a:pt x="840899" y="570880"/>
                  </a:cubicBezTo>
                  <a:lnTo>
                    <a:pt x="2041628" y="514690"/>
                  </a:lnTo>
                  <a:lnTo>
                    <a:pt x="2296594" y="662822"/>
                  </a:lnTo>
                  <a:lnTo>
                    <a:pt x="1209417" y="996610"/>
                  </a:lnTo>
                  <a:lnTo>
                    <a:pt x="1676705" y="1608616"/>
                  </a:lnTo>
                  <a:cubicBezTo>
                    <a:pt x="1795450" y="1589109"/>
                    <a:pt x="2095119" y="1557409"/>
                    <a:pt x="2095119" y="1557409"/>
                  </a:cubicBezTo>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40" name="Block Arc 14">
              <a:extLst>
                <a:ext uri="{FF2B5EF4-FFF2-40B4-BE49-F238E27FC236}">
                  <a16:creationId xmlns:a16="http://schemas.microsoft.com/office/drawing/2014/main" xmlns="" id="{842A4D1E-DAA0-4DBD-9C14-747616FF2002}"/>
                </a:ext>
              </a:extLst>
            </p:cNvPr>
            <p:cNvSpPr/>
            <p:nvPr/>
          </p:nvSpPr>
          <p:spPr>
            <a:xfrm rot="16200000">
              <a:off x="5794597" y="3672202"/>
              <a:ext cx="579518" cy="579900"/>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07A398"/>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srgbClr val="000000"/>
                </a:solidFill>
                <a:effectLst/>
                <a:uLnTx/>
                <a:uFillTx/>
                <a:latin typeface="Arial"/>
                <a:ea typeface="Arial Unicode MS"/>
                <a:cs typeface="+mn-cs"/>
              </a:endParaRPr>
            </a:p>
          </p:txBody>
        </p:sp>
      </p:grpSp>
      <p:sp>
        <p:nvSpPr>
          <p:cNvPr id="42" name="TextBox 41"/>
          <p:cNvSpPr txBox="1"/>
          <p:nvPr/>
        </p:nvSpPr>
        <p:spPr>
          <a:xfrm>
            <a:off x="344384" y="118225"/>
            <a:ext cx="8458200" cy="369332"/>
          </a:xfrm>
          <a:prstGeom prst="rect">
            <a:avLst/>
          </a:prstGeom>
          <a:noFill/>
        </p:spPr>
        <p:txBody>
          <a:bodyPr wrap="square" rtlCol="0">
            <a:spAutoFit/>
          </a:bodyPr>
          <a:lstStyle/>
          <a:p>
            <a:pPr fontAlgn="auto">
              <a:lnSpc>
                <a:spcPct val="100000"/>
              </a:lnSpc>
              <a:spcBef>
                <a:spcPts val="0"/>
              </a:spcBef>
              <a:spcAft>
                <a:spcPts val="0"/>
              </a:spcAft>
              <a:buClrTx/>
            </a:pPr>
            <a:r>
              <a:rPr lang="en-US" sz="1800" b="1" dirty="0" err="1" smtClean="0">
                <a:solidFill>
                  <a:srgbClr val="27673B"/>
                </a:solidFill>
                <a:latin typeface="Arial" panose="020B0604020202020204" pitchFamily="34" charset="0"/>
              </a:rPr>
              <a:t>Ứng</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dụng</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của</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dịch</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vụ</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thanh</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toán</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trong</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các</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lĩnh</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vực</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của</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đời</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sống</a:t>
            </a:r>
            <a:endParaRPr lang="en-US" sz="1800" b="1" dirty="0">
              <a:solidFill>
                <a:srgbClr val="FF0000"/>
              </a:solidFill>
              <a:latin typeface="Arial" panose="020B0604020202020204" pitchFamily="34" charset="0"/>
            </a:endParaRPr>
          </a:p>
        </p:txBody>
      </p:sp>
      <p:sp>
        <p:nvSpPr>
          <p:cNvPr id="43" name="TextBox 42">
            <a:extLst>
              <a:ext uri="{FF2B5EF4-FFF2-40B4-BE49-F238E27FC236}">
                <a16:creationId xmlns:a16="http://schemas.microsoft.com/office/drawing/2014/main" xmlns="" id="{AF261940-1817-4244-BF19-DA58F867E4ED}"/>
              </a:ext>
            </a:extLst>
          </p:cNvPr>
          <p:cNvSpPr txBox="1"/>
          <p:nvPr/>
        </p:nvSpPr>
        <p:spPr>
          <a:xfrm>
            <a:off x="867266" y="1178176"/>
            <a:ext cx="2434435" cy="307777"/>
          </a:xfrm>
          <a:prstGeom prst="rect">
            <a:avLst/>
          </a:prstGeom>
          <a:noFill/>
        </p:spPr>
        <p:txBody>
          <a:bodyPr wrap="square" rtlCol="0" anchor="ctr">
            <a:spAutoFit/>
          </a:bodyPr>
          <a:lstStyle/>
          <a:p>
            <a:pPr algn="r" fontAlgn="auto">
              <a:lnSpc>
                <a:spcPct val="100000"/>
              </a:lnSpc>
              <a:spcBef>
                <a:spcPts val="0"/>
              </a:spcBef>
              <a:spcAft>
                <a:spcPts val="0"/>
              </a:spcAft>
              <a:buClrTx/>
            </a:pPr>
            <a:r>
              <a:rPr lang="en-US" altLang="ko-KR" sz="1400" b="1" dirty="0" smtClean="0">
                <a:solidFill>
                  <a:srgbClr val="000000">
                    <a:lumMod val="75000"/>
                    <a:lumOff val="25000"/>
                  </a:srgbClr>
                </a:solidFill>
                <a:latin typeface="Arial"/>
                <a:ea typeface="Arial Unicode MS"/>
              </a:rPr>
              <a:t>Thanh </a:t>
            </a:r>
            <a:r>
              <a:rPr lang="en-US" altLang="ko-KR" sz="1400" b="1" dirty="0" err="1" smtClean="0">
                <a:solidFill>
                  <a:srgbClr val="000000">
                    <a:lumMod val="75000"/>
                    <a:lumOff val="25000"/>
                  </a:srgbClr>
                </a:solidFill>
                <a:latin typeface="Arial"/>
                <a:ea typeface="Arial Unicode MS"/>
              </a:rPr>
              <a:t>toán</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điện</a:t>
            </a:r>
            <a:r>
              <a:rPr lang="en-US" altLang="ko-KR" sz="1400" b="1" dirty="0" smtClean="0">
                <a:solidFill>
                  <a:srgbClr val="000000">
                    <a:lumMod val="75000"/>
                    <a:lumOff val="25000"/>
                  </a:srgbClr>
                </a:solidFill>
                <a:latin typeface="Arial"/>
                <a:ea typeface="Arial Unicode MS"/>
              </a:rPr>
              <a:t> , </a:t>
            </a:r>
            <a:r>
              <a:rPr lang="en-US" altLang="ko-KR" sz="1400" b="1" dirty="0" err="1" smtClean="0">
                <a:solidFill>
                  <a:srgbClr val="000000">
                    <a:lumMod val="75000"/>
                    <a:lumOff val="25000"/>
                  </a:srgbClr>
                </a:solidFill>
                <a:latin typeface="Arial"/>
                <a:ea typeface="Arial Unicode MS"/>
              </a:rPr>
              <a:t>nước</a:t>
            </a:r>
            <a:endParaRPr lang="en-US" altLang="ko-KR" sz="1400" b="1" dirty="0">
              <a:solidFill>
                <a:srgbClr val="000000">
                  <a:lumMod val="75000"/>
                  <a:lumOff val="25000"/>
                </a:srgbClr>
              </a:solidFill>
              <a:latin typeface="Arial"/>
              <a:ea typeface="Arial Unicode MS"/>
            </a:endParaRPr>
          </a:p>
        </p:txBody>
      </p:sp>
      <p:sp>
        <p:nvSpPr>
          <p:cNvPr id="44" name="TextBox 43">
            <a:extLst>
              <a:ext uri="{FF2B5EF4-FFF2-40B4-BE49-F238E27FC236}">
                <a16:creationId xmlns:a16="http://schemas.microsoft.com/office/drawing/2014/main" xmlns="" id="{AF261940-1817-4244-BF19-DA58F867E4ED}"/>
              </a:ext>
            </a:extLst>
          </p:cNvPr>
          <p:cNvSpPr txBox="1"/>
          <p:nvPr/>
        </p:nvSpPr>
        <p:spPr>
          <a:xfrm>
            <a:off x="5638882" y="1189865"/>
            <a:ext cx="1936445" cy="307777"/>
          </a:xfrm>
          <a:prstGeom prst="rect">
            <a:avLst/>
          </a:prstGeom>
          <a:noFill/>
        </p:spPr>
        <p:txBody>
          <a:bodyPr wrap="square" rtlCol="0" anchor="ctr">
            <a:spAutoFit/>
          </a:bodyPr>
          <a:lstStyle/>
          <a:p>
            <a:pPr algn="l" fontAlgn="auto">
              <a:lnSpc>
                <a:spcPct val="100000"/>
              </a:lnSpc>
              <a:spcBef>
                <a:spcPts val="0"/>
              </a:spcBef>
              <a:spcAft>
                <a:spcPts val="0"/>
              </a:spcAft>
              <a:buClrTx/>
            </a:pPr>
            <a:r>
              <a:rPr lang="en-US" altLang="ko-KR" sz="1400" b="1" dirty="0" err="1" smtClean="0">
                <a:solidFill>
                  <a:srgbClr val="000000">
                    <a:lumMod val="75000"/>
                    <a:lumOff val="25000"/>
                  </a:srgbClr>
                </a:solidFill>
                <a:latin typeface="Arial"/>
                <a:ea typeface="Arial Unicode MS"/>
              </a:rPr>
              <a:t>Mua</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sắm</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giải</a:t>
            </a:r>
            <a:r>
              <a:rPr lang="en-US" altLang="ko-KR" sz="1400" b="1" dirty="0" smtClean="0">
                <a:solidFill>
                  <a:srgbClr val="000000">
                    <a:lumMod val="75000"/>
                    <a:lumOff val="25000"/>
                  </a:srgbClr>
                </a:solidFill>
                <a:latin typeface="Arial"/>
                <a:ea typeface="Arial Unicode MS"/>
              </a:rPr>
              <a:t> </a:t>
            </a:r>
            <a:r>
              <a:rPr lang="en-US" altLang="ko-KR" sz="1400" b="1" dirty="0" err="1" smtClean="0">
                <a:solidFill>
                  <a:srgbClr val="000000">
                    <a:lumMod val="75000"/>
                    <a:lumOff val="25000"/>
                  </a:srgbClr>
                </a:solidFill>
                <a:latin typeface="Arial"/>
                <a:ea typeface="Arial Unicode MS"/>
              </a:rPr>
              <a:t>trí</a:t>
            </a:r>
            <a:endParaRPr lang="en-US" altLang="ko-KR" sz="1400" b="1" dirty="0">
              <a:solidFill>
                <a:srgbClr val="000000">
                  <a:lumMod val="75000"/>
                  <a:lumOff val="25000"/>
                </a:srgbClr>
              </a:solidFill>
              <a:latin typeface="Arial"/>
              <a:ea typeface="Arial Unicode MS"/>
            </a:endParaRPr>
          </a:p>
        </p:txBody>
      </p:sp>
      <p:sp>
        <p:nvSpPr>
          <p:cNvPr id="47" name="Heart 17"/>
          <p:cNvSpPr/>
          <p:nvPr/>
        </p:nvSpPr>
        <p:spPr>
          <a:xfrm>
            <a:off x="2870590" y="2702137"/>
            <a:ext cx="416156" cy="408026"/>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3418681" y="3731478"/>
            <a:ext cx="425659" cy="424044"/>
            <a:chOff x="3007533" y="2491094"/>
            <a:chExt cx="425659" cy="424044"/>
          </a:xfrm>
        </p:grpSpPr>
        <p:sp>
          <p:nvSpPr>
            <p:cNvPr id="48" name="Freeform 54"/>
            <p:cNvSpPr>
              <a:spLocks/>
            </p:cNvSpPr>
            <p:nvPr/>
          </p:nvSpPr>
          <p:spPr bwMode="auto">
            <a:xfrm>
              <a:off x="3080825" y="2567168"/>
              <a:ext cx="183231" cy="38038"/>
            </a:xfrm>
            <a:custGeom>
              <a:avLst/>
              <a:gdLst>
                <a:gd name="T0" fmla="*/ 151 w 1438"/>
                <a:gd name="T1" fmla="*/ 0 h 302"/>
                <a:gd name="T2" fmla="*/ 1287 w 1438"/>
                <a:gd name="T3" fmla="*/ 0 h 302"/>
                <a:gd name="T4" fmla="*/ 1318 w 1438"/>
                <a:gd name="T5" fmla="*/ 3 h 302"/>
                <a:gd name="T6" fmla="*/ 1346 w 1438"/>
                <a:gd name="T7" fmla="*/ 12 h 302"/>
                <a:gd name="T8" fmla="*/ 1372 w 1438"/>
                <a:gd name="T9" fmla="*/ 26 h 302"/>
                <a:gd name="T10" fmla="*/ 1394 w 1438"/>
                <a:gd name="T11" fmla="*/ 45 h 302"/>
                <a:gd name="T12" fmla="*/ 1413 w 1438"/>
                <a:gd name="T13" fmla="*/ 67 h 302"/>
                <a:gd name="T14" fmla="*/ 1426 w 1438"/>
                <a:gd name="T15" fmla="*/ 93 h 302"/>
                <a:gd name="T16" fmla="*/ 1435 w 1438"/>
                <a:gd name="T17" fmla="*/ 121 h 302"/>
                <a:gd name="T18" fmla="*/ 1438 w 1438"/>
                <a:gd name="T19" fmla="*/ 151 h 302"/>
                <a:gd name="T20" fmla="*/ 1435 w 1438"/>
                <a:gd name="T21" fmla="*/ 181 h 302"/>
                <a:gd name="T22" fmla="*/ 1426 w 1438"/>
                <a:gd name="T23" fmla="*/ 209 h 302"/>
                <a:gd name="T24" fmla="*/ 1413 w 1438"/>
                <a:gd name="T25" fmla="*/ 235 h 302"/>
                <a:gd name="T26" fmla="*/ 1394 w 1438"/>
                <a:gd name="T27" fmla="*/ 257 h 302"/>
                <a:gd name="T28" fmla="*/ 1372 w 1438"/>
                <a:gd name="T29" fmla="*/ 276 h 302"/>
                <a:gd name="T30" fmla="*/ 1346 w 1438"/>
                <a:gd name="T31" fmla="*/ 289 h 302"/>
                <a:gd name="T32" fmla="*/ 1318 w 1438"/>
                <a:gd name="T33" fmla="*/ 298 h 302"/>
                <a:gd name="T34" fmla="*/ 1287 w 1438"/>
                <a:gd name="T35" fmla="*/ 302 h 302"/>
                <a:gd name="T36" fmla="*/ 151 w 1438"/>
                <a:gd name="T37" fmla="*/ 302 h 302"/>
                <a:gd name="T38" fmla="*/ 121 w 1438"/>
                <a:gd name="T39" fmla="*/ 298 h 302"/>
                <a:gd name="T40" fmla="*/ 93 w 1438"/>
                <a:gd name="T41" fmla="*/ 289 h 302"/>
                <a:gd name="T42" fmla="*/ 66 w 1438"/>
                <a:gd name="T43" fmla="*/ 276 h 302"/>
                <a:gd name="T44" fmla="*/ 44 w 1438"/>
                <a:gd name="T45" fmla="*/ 257 h 302"/>
                <a:gd name="T46" fmla="*/ 26 w 1438"/>
                <a:gd name="T47" fmla="*/ 235 h 302"/>
                <a:gd name="T48" fmla="*/ 12 w 1438"/>
                <a:gd name="T49" fmla="*/ 209 h 302"/>
                <a:gd name="T50" fmla="*/ 4 w 1438"/>
                <a:gd name="T51" fmla="*/ 181 h 302"/>
                <a:gd name="T52" fmla="*/ 0 w 1438"/>
                <a:gd name="T53" fmla="*/ 151 h 302"/>
                <a:gd name="T54" fmla="*/ 4 w 1438"/>
                <a:gd name="T55" fmla="*/ 121 h 302"/>
                <a:gd name="T56" fmla="*/ 12 w 1438"/>
                <a:gd name="T57" fmla="*/ 93 h 302"/>
                <a:gd name="T58" fmla="*/ 26 w 1438"/>
                <a:gd name="T59" fmla="*/ 67 h 302"/>
                <a:gd name="T60" fmla="*/ 44 w 1438"/>
                <a:gd name="T61" fmla="*/ 45 h 302"/>
                <a:gd name="T62" fmla="*/ 66 w 1438"/>
                <a:gd name="T63" fmla="*/ 26 h 302"/>
                <a:gd name="T64" fmla="*/ 93 w 1438"/>
                <a:gd name="T65" fmla="*/ 12 h 302"/>
                <a:gd name="T66" fmla="*/ 121 w 1438"/>
                <a:gd name="T67" fmla="*/ 3 h 302"/>
                <a:gd name="T68" fmla="*/ 151 w 1438"/>
                <a:gd name="T6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8" h="302">
                  <a:moveTo>
                    <a:pt x="151" y="0"/>
                  </a:moveTo>
                  <a:lnTo>
                    <a:pt x="1287" y="0"/>
                  </a:lnTo>
                  <a:lnTo>
                    <a:pt x="1318" y="3"/>
                  </a:lnTo>
                  <a:lnTo>
                    <a:pt x="1346" y="12"/>
                  </a:lnTo>
                  <a:lnTo>
                    <a:pt x="1372" y="26"/>
                  </a:lnTo>
                  <a:lnTo>
                    <a:pt x="1394" y="45"/>
                  </a:lnTo>
                  <a:lnTo>
                    <a:pt x="1413" y="67"/>
                  </a:lnTo>
                  <a:lnTo>
                    <a:pt x="1426" y="93"/>
                  </a:lnTo>
                  <a:lnTo>
                    <a:pt x="1435" y="121"/>
                  </a:lnTo>
                  <a:lnTo>
                    <a:pt x="1438" y="151"/>
                  </a:lnTo>
                  <a:lnTo>
                    <a:pt x="1435" y="181"/>
                  </a:lnTo>
                  <a:lnTo>
                    <a:pt x="1426" y="209"/>
                  </a:lnTo>
                  <a:lnTo>
                    <a:pt x="1413" y="235"/>
                  </a:lnTo>
                  <a:lnTo>
                    <a:pt x="1394" y="257"/>
                  </a:lnTo>
                  <a:lnTo>
                    <a:pt x="1372" y="276"/>
                  </a:lnTo>
                  <a:lnTo>
                    <a:pt x="1346" y="289"/>
                  </a:lnTo>
                  <a:lnTo>
                    <a:pt x="1318" y="298"/>
                  </a:lnTo>
                  <a:lnTo>
                    <a:pt x="1287" y="302"/>
                  </a:lnTo>
                  <a:lnTo>
                    <a:pt x="151" y="302"/>
                  </a:lnTo>
                  <a:lnTo>
                    <a:pt x="121" y="298"/>
                  </a:lnTo>
                  <a:lnTo>
                    <a:pt x="93" y="289"/>
                  </a:lnTo>
                  <a:lnTo>
                    <a:pt x="66" y="276"/>
                  </a:lnTo>
                  <a:lnTo>
                    <a:pt x="44" y="257"/>
                  </a:lnTo>
                  <a:lnTo>
                    <a:pt x="26" y="235"/>
                  </a:lnTo>
                  <a:lnTo>
                    <a:pt x="12" y="209"/>
                  </a:lnTo>
                  <a:lnTo>
                    <a:pt x="4" y="181"/>
                  </a:lnTo>
                  <a:lnTo>
                    <a:pt x="0" y="151"/>
                  </a:lnTo>
                  <a:lnTo>
                    <a:pt x="4" y="121"/>
                  </a:lnTo>
                  <a:lnTo>
                    <a:pt x="12" y="93"/>
                  </a:lnTo>
                  <a:lnTo>
                    <a:pt x="26" y="67"/>
                  </a:lnTo>
                  <a:lnTo>
                    <a:pt x="44" y="45"/>
                  </a:lnTo>
                  <a:lnTo>
                    <a:pt x="66" y="26"/>
                  </a:lnTo>
                  <a:lnTo>
                    <a:pt x="93" y="12"/>
                  </a:lnTo>
                  <a:lnTo>
                    <a:pt x="121" y="3"/>
                  </a:lnTo>
                  <a:lnTo>
                    <a:pt x="15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49" name="Freeform 55"/>
            <p:cNvSpPr>
              <a:spLocks/>
            </p:cNvSpPr>
            <p:nvPr/>
          </p:nvSpPr>
          <p:spPr bwMode="auto">
            <a:xfrm>
              <a:off x="3080825" y="2639016"/>
              <a:ext cx="183231" cy="38038"/>
            </a:xfrm>
            <a:custGeom>
              <a:avLst/>
              <a:gdLst>
                <a:gd name="T0" fmla="*/ 151 w 1438"/>
                <a:gd name="T1" fmla="*/ 0 h 301"/>
                <a:gd name="T2" fmla="*/ 1287 w 1438"/>
                <a:gd name="T3" fmla="*/ 0 h 301"/>
                <a:gd name="T4" fmla="*/ 1318 w 1438"/>
                <a:gd name="T5" fmla="*/ 3 h 301"/>
                <a:gd name="T6" fmla="*/ 1346 w 1438"/>
                <a:gd name="T7" fmla="*/ 12 h 301"/>
                <a:gd name="T8" fmla="*/ 1372 w 1438"/>
                <a:gd name="T9" fmla="*/ 26 h 301"/>
                <a:gd name="T10" fmla="*/ 1394 w 1438"/>
                <a:gd name="T11" fmla="*/ 44 h 301"/>
                <a:gd name="T12" fmla="*/ 1413 w 1438"/>
                <a:gd name="T13" fmla="*/ 66 h 301"/>
                <a:gd name="T14" fmla="*/ 1426 w 1438"/>
                <a:gd name="T15" fmla="*/ 92 h 301"/>
                <a:gd name="T16" fmla="*/ 1435 w 1438"/>
                <a:gd name="T17" fmla="*/ 120 h 301"/>
                <a:gd name="T18" fmla="*/ 1438 w 1438"/>
                <a:gd name="T19" fmla="*/ 150 h 301"/>
                <a:gd name="T20" fmla="*/ 1435 w 1438"/>
                <a:gd name="T21" fmla="*/ 181 h 301"/>
                <a:gd name="T22" fmla="*/ 1426 w 1438"/>
                <a:gd name="T23" fmla="*/ 210 h 301"/>
                <a:gd name="T24" fmla="*/ 1413 w 1438"/>
                <a:gd name="T25" fmla="*/ 235 h 301"/>
                <a:gd name="T26" fmla="*/ 1394 w 1438"/>
                <a:gd name="T27" fmla="*/ 258 h 301"/>
                <a:gd name="T28" fmla="*/ 1372 w 1438"/>
                <a:gd name="T29" fmla="*/ 275 h 301"/>
                <a:gd name="T30" fmla="*/ 1346 w 1438"/>
                <a:gd name="T31" fmla="*/ 290 h 301"/>
                <a:gd name="T32" fmla="*/ 1318 w 1438"/>
                <a:gd name="T33" fmla="*/ 298 h 301"/>
                <a:gd name="T34" fmla="*/ 1287 w 1438"/>
                <a:gd name="T35" fmla="*/ 301 h 301"/>
                <a:gd name="T36" fmla="*/ 151 w 1438"/>
                <a:gd name="T37" fmla="*/ 301 h 301"/>
                <a:gd name="T38" fmla="*/ 121 w 1438"/>
                <a:gd name="T39" fmla="*/ 298 h 301"/>
                <a:gd name="T40" fmla="*/ 93 w 1438"/>
                <a:gd name="T41" fmla="*/ 290 h 301"/>
                <a:gd name="T42" fmla="*/ 66 w 1438"/>
                <a:gd name="T43" fmla="*/ 275 h 301"/>
                <a:gd name="T44" fmla="*/ 44 w 1438"/>
                <a:gd name="T45" fmla="*/ 258 h 301"/>
                <a:gd name="T46" fmla="*/ 26 w 1438"/>
                <a:gd name="T47" fmla="*/ 235 h 301"/>
                <a:gd name="T48" fmla="*/ 12 w 1438"/>
                <a:gd name="T49" fmla="*/ 210 h 301"/>
                <a:gd name="T50" fmla="*/ 4 w 1438"/>
                <a:gd name="T51" fmla="*/ 181 h 301"/>
                <a:gd name="T52" fmla="*/ 0 w 1438"/>
                <a:gd name="T53" fmla="*/ 150 h 301"/>
                <a:gd name="T54" fmla="*/ 4 w 1438"/>
                <a:gd name="T55" fmla="*/ 120 h 301"/>
                <a:gd name="T56" fmla="*/ 12 w 1438"/>
                <a:gd name="T57" fmla="*/ 92 h 301"/>
                <a:gd name="T58" fmla="*/ 26 w 1438"/>
                <a:gd name="T59" fmla="*/ 66 h 301"/>
                <a:gd name="T60" fmla="*/ 44 w 1438"/>
                <a:gd name="T61" fmla="*/ 44 h 301"/>
                <a:gd name="T62" fmla="*/ 66 w 1438"/>
                <a:gd name="T63" fmla="*/ 26 h 301"/>
                <a:gd name="T64" fmla="*/ 93 w 1438"/>
                <a:gd name="T65" fmla="*/ 12 h 301"/>
                <a:gd name="T66" fmla="*/ 121 w 1438"/>
                <a:gd name="T67" fmla="*/ 3 h 301"/>
                <a:gd name="T68" fmla="*/ 151 w 1438"/>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8" h="301">
                  <a:moveTo>
                    <a:pt x="151" y="0"/>
                  </a:moveTo>
                  <a:lnTo>
                    <a:pt x="1287" y="0"/>
                  </a:lnTo>
                  <a:lnTo>
                    <a:pt x="1318" y="3"/>
                  </a:lnTo>
                  <a:lnTo>
                    <a:pt x="1346" y="12"/>
                  </a:lnTo>
                  <a:lnTo>
                    <a:pt x="1372" y="26"/>
                  </a:lnTo>
                  <a:lnTo>
                    <a:pt x="1394" y="44"/>
                  </a:lnTo>
                  <a:lnTo>
                    <a:pt x="1413" y="66"/>
                  </a:lnTo>
                  <a:lnTo>
                    <a:pt x="1426" y="92"/>
                  </a:lnTo>
                  <a:lnTo>
                    <a:pt x="1435" y="120"/>
                  </a:lnTo>
                  <a:lnTo>
                    <a:pt x="1438" y="150"/>
                  </a:lnTo>
                  <a:lnTo>
                    <a:pt x="1435" y="181"/>
                  </a:lnTo>
                  <a:lnTo>
                    <a:pt x="1426" y="210"/>
                  </a:lnTo>
                  <a:lnTo>
                    <a:pt x="1413" y="235"/>
                  </a:lnTo>
                  <a:lnTo>
                    <a:pt x="1394" y="258"/>
                  </a:lnTo>
                  <a:lnTo>
                    <a:pt x="1372" y="275"/>
                  </a:lnTo>
                  <a:lnTo>
                    <a:pt x="1346" y="290"/>
                  </a:lnTo>
                  <a:lnTo>
                    <a:pt x="1318" y="298"/>
                  </a:lnTo>
                  <a:lnTo>
                    <a:pt x="1287" y="301"/>
                  </a:lnTo>
                  <a:lnTo>
                    <a:pt x="151" y="301"/>
                  </a:lnTo>
                  <a:lnTo>
                    <a:pt x="121" y="298"/>
                  </a:lnTo>
                  <a:lnTo>
                    <a:pt x="93" y="290"/>
                  </a:lnTo>
                  <a:lnTo>
                    <a:pt x="66" y="275"/>
                  </a:lnTo>
                  <a:lnTo>
                    <a:pt x="44" y="258"/>
                  </a:lnTo>
                  <a:lnTo>
                    <a:pt x="26" y="235"/>
                  </a:lnTo>
                  <a:lnTo>
                    <a:pt x="12" y="210"/>
                  </a:lnTo>
                  <a:lnTo>
                    <a:pt x="4" y="181"/>
                  </a:lnTo>
                  <a:lnTo>
                    <a:pt x="0" y="150"/>
                  </a:lnTo>
                  <a:lnTo>
                    <a:pt x="4" y="120"/>
                  </a:lnTo>
                  <a:lnTo>
                    <a:pt x="12" y="92"/>
                  </a:lnTo>
                  <a:lnTo>
                    <a:pt x="26" y="66"/>
                  </a:lnTo>
                  <a:lnTo>
                    <a:pt x="44" y="44"/>
                  </a:lnTo>
                  <a:lnTo>
                    <a:pt x="66" y="26"/>
                  </a:lnTo>
                  <a:lnTo>
                    <a:pt x="93" y="12"/>
                  </a:lnTo>
                  <a:lnTo>
                    <a:pt x="121" y="3"/>
                  </a:lnTo>
                  <a:lnTo>
                    <a:pt x="15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50" name="Freeform 57"/>
            <p:cNvSpPr>
              <a:spLocks/>
            </p:cNvSpPr>
            <p:nvPr/>
          </p:nvSpPr>
          <p:spPr bwMode="auto">
            <a:xfrm>
              <a:off x="3007533" y="2491094"/>
              <a:ext cx="329815" cy="424044"/>
            </a:xfrm>
            <a:custGeom>
              <a:avLst/>
              <a:gdLst>
                <a:gd name="T0" fmla="*/ 152 w 2574"/>
                <a:gd name="T1" fmla="*/ 0 h 3310"/>
                <a:gd name="T2" fmla="*/ 2423 w 2574"/>
                <a:gd name="T3" fmla="*/ 0 h 3310"/>
                <a:gd name="T4" fmla="*/ 2453 w 2574"/>
                <a:gd name="T5" fmla="*/ 3 h 3310"/>
                <a:gd name="T6" fmla="*/ 2481 w 2574"/>
                <a:gd name="T7" fmla="*/ 12 h 3310"/>
                <a:gd name="T8" fmla="*/ 2507 w 2574"/>
                <a:gd name="T9" fmla="*/ 26 h 3310"/>
                <a:gd name="T10" fmla="*/ 2529 w 2574"/>
                <a:gd name="T11" fmla="*/ 44 h 3310"/>
                <a:gd name="T12" fmla="*/ 2548 w 2574"/>
                <a:gd name="T13" fmla="*/ 67 h 3310"/>
                <a:gd name="T14" fmla="*/ 2562 w 2574"/>
                <a:gd name="T15" fmla="*/ 92 h 3310"/>
                <a:gd name="T16" fmla="*/ 2571 w 2574"/>
                <a:gd name="T17" fmla="*/ 120 h 3310"/>
                <a:gd name="T18" fmla="*/ 2574 w 2574"/>
                <a:gd name="T19" fmla="*/ 150 h 3310"/>
                <a:gd name="T20" fmla="*/ 2574 w 2574"/>
                <a:gd name="T21" fmla="*/ 374 h 3310"/>
                <a:gd name="T22" fmla="*/ 2272 w 2574"/>
                <a:gd name="T23" fmla="*/ 896 h 3310"/>
                <a:gd name="T24" fmla="*/ 2272 w 2574"/>
                <a:gd name="T25" fmla="*/ 301 h 3310"/>
                <a:gd name="T26" fmla="*/ 304 w 2574"/>
                <a:gd name="T27" fmla="*/ 301 h 3310"/>
                <a:gd name="T28" fmla="*/ 304 w 2574"/>
                <a:gd name="T29" fmla="*/ 3008 h 3310"/>
                <a:gd name="T30" fmla="*/ 2272 w 2574"/>
                <a:gd name="T31" fmla="*/ 3008 h 3310"/>
                <a:gd name="T32" fmla="*/ 2272 w 2574"/>
                <a:gd name="T33" fmla="*/ 2634 h 3310"/>
                <a:gd name="T34" fmla="*/ 2430 w 2574"/>
                <a:gd name="T35" fmla="*/ 2530 h 3310"/>
                <a:gd name="T36" fmla="*/ 2458 w 2574"/>
                <a:gd name="T37" fmla="*/ 2508 h 3310"/>
                <a:gd name="T38" fmla="*/ 2482 w 2574"/>
                <a:gd name="T39" fmla="*/ 2483 h 3310"/>
                <a:gd name="T40" fmla="*/ 2502 w 2574"/>
                <a:gd name="T41" fmla="*/ 2454 h 3310"/>
                <a:gd name="T42" fmla="*/ 2574 w 2574"/>
                <a:gd name="T43" fmla="*/ 2330 h 3310"/>
                <a:gd name="T44" fmla="*/ 2574 w 2574"/>
                <a:gd name="T45" fmla="*/ 3159 h 3310"/>
                <a:gd name="T46" fmla="*/ 2571 w 2574"/>
                <a:gd name="T47" fmla="*/ 3189 h 3310"/>
                <a:gd name="T48" fmla="*/ 2562 w 2574"/>
                <a:gd name="T49" fmla="*/ 3217 h 3310"/>
                <a:gd name="T50" fmla="*/ 2548 w 2574"/>
                <a:gd name="T51" fmla="*/ 3243 h 3310"/>
                <a:gd name="T52" fmla="*/ 2529 w 2574"/>
                <a:gd name="T53" fmla="*/ 3265 h 3310"/>
                <a:gd name="T54" fmla="*/ 2507 w 2574"/>
                <a:gd name="T55" fmla="*/ 3284 h 3310"/>
                <a:gd name="T56" fmla="*/ 2481 w 2574"/>
                <a:gd name="T57" fmla="*/ 3297 h 3310"/>
                <a:gd name="T58" fmla="*/ 2453 w 2574"/>
                <a:gd name="T59" fmla="*/ 3307 h 3310"/>
                <a:gd name="T60" fmla="*/ 2423 w 2574"/>
                <a:gd name="T61" fmla="*/ 3310 h 3310"/>
                <a:gd name="T62" fmla="*/ 152 w 2574"/>
                <a:gd name="T63" fmla="*/ 3310 h 3310"/>
                <a:gd name="T64" fmla="*/ 121 w 2574"/>
                <a:gd name="T65" fmla="*/ 3307 h 3310"/>
                <a:gd name="T66" fmla="*/ 93 w 2574"/>
                <a:gd name="T67" fmla="*/ 3297 h 3310"/>
                <a:gd name="T68" fmla="*/ 67 w 2574"/>
                <a:gd name="T69" fmla="*/ 3284 h 3310"/>
                <a:gd name="T70" fmla="*/ 45 w 2574"/>
                <a:gd name="T71" fmla="*/ 3265 h 3310"/>
                <a:gd name="T72" fmla="*/ 26 w 2574"/>
                <a:gd name="T73" fmla="*/ 3243 h 3310"/>
                <a:gd name="T74" fmla="*/ 13 w 2574"/>
                <a:gd name="T75" fmla="*/ 3217 h 3310"/>
                <a:gd name="T76" fmla="*/ 3 w 2574"/>
                <a:gd name="T77" fmla="*/ 3189 h 3310"/>
                <a:gd name="T78" fmla="*/ 0 w 2574"/>
                <a:gd name="T79" fmla="*/ 3159 h 3310"/>
                <a:gd name="T80" fmla="*/ 0 w 2574"/>
                <a:gd name="T81" fmla="*/ 150 h 3310"/>
                <a:gd name="T82" fmla="*/ 3 w 2574"/>
                <a:gd name="T83" fmla="*/ 120 h 3310"/>
                <a:gd name="T84" fmla="*/ 13 w 2574"/>
                <a:gd name="T85" fmla="*/ 92 h 3310"/>
                <a:gd name="T86" fmla="*/ 26 w 2574"/>
                <a:gd name="T87" fmla="*/ 67 h 3310"/>
                <a:gd name="T88" fmla="*/ 45 w 2574"/>
                <a:gd name="T89" fmla="*/ 44 h 3310"/>
                <a:gd name="T90" fmla="*/ 67 w 2574"/>
                <a:gd name="T91" fmla="*/ 26 h 3310"/>
                <a:gd name="T92" fmla="*/ 93 w 2574"/>
                <a:gd name="T93" fmla="*/ 12 h 3310"/>
                <a:gd name="T94" fmla="*/ 121 w 2574"/>
                <a:gd name="T95" fmla="*/ 3 h 3310"/>
                <a:gd name="T96" fmla="*/ 152 w 2574"/>
                <a:gd name="T97" fmla="*/ 0 h 3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74" h="3310">
                  <a:moveTo>
                    <a:pt x="152" y="0"/>
                  </a:moveTo>
                  <a:lnTo>
                    <a:pt x="2423" y="0"/>
                  </a:lnTo>
                  <a:lnTo>
                    <a:pt x="2453" y="3"/>
                  </a:lnTo>
                  <a:lnTo>
                    <a:pt x="2481" y="12"/>
                  </a:lnTo>
                  <a:lnTo>
                    <a:pt x="2507" y="26"/>
                  </a:lnTo>
                  <a:lnTo>
                    <a:pt x="2529" y="44"/>
                  </a:lnTo>
                  <a:lnTo>
                    <a:pt x="2548" y="67"/>
                  </a:lnTo>
                  <a:lnTo>
                    <a:pt x="2562" y="92"/>
                  </a:lnTo>
                  <a:lnTo>
                    <a:pt x="2571" y="120"/>
                  </a:lnTo>
                  <a:lnTo>
                    <a:pt x="2574" y="150"/>
                  </a:lnTo>
                  <a:lnTo>
                    <a:pt x="2574" y="374"/>
                  </a:lnTo>
                  <a:lnTo>
                    <a:pt x="2272" y="896"/>
                  </a:lnTo>
                  <a:lnTo>
                    <a:pt x="2272" y="301"/>
                  </a:lnTo>
                  <a:lnTo>
                    <a:pt x="304" y="301"/>
                  </a:lnTo>
                  <a:lnTo>
                    <a:pt x="304" y="3008"/>
                  </a:lnTo>
                  <a:lnTo>
                    <a:pt x="2272" y="3008"/>
                  </a:lnTo>
                  <a:lnTo>
                    <a:pt x="2272" y="2634"/>
                  </a:lnTo>
                  <a:lnTo>
                    <a:pt x="2430" y="2530"/>
                  </a:lnTo>
                  <a:lnTo>
                    <a:pt x="2458" y="2508"/>
                  </a:lnTo>
                  <a:lnTo>
                    <a:pt x="2482" y="2483"/>
                  </a:lnTo>
                  <a:lnTo>
                    <a:pt x="2502" y="2454"/>
                  </a:lnTo>
                  <a:lnTo>
                    <a:pt x="2574" y="2330"/>
                  </a:lnTo>
                  <a:lnTo>
                    <a:pt x="2574" y="3159"/>
                  </a:lnTo>
                  <a:lnTo>
                    <a:pt x="2571" y="3189"/>
                  </a:lnTo>
                  <a:lnTo>
                    <a:pt x="2562" y="3217"/>
                  </a:lnTo>
                  <a:lnTo>
                    <a:pt x="2548" y="3243"/>
                  </a:lnTo>
                  <a:lnTo>
                    <a:pt x="2529" y="3265"/>
                  </a:lnTo>
                  <a:lnTo>
                    <a:pt x="2507" y="3284"/>
                  </a:lnTo>
                  <a:lnTo>
                    <a:pt x="2481" y="3297"/>
                  </a:lnTo>
                  <a:lnTo>
                    <a:pt x="2453" y="3307"/>
                  </a:lnTo>
                  <a:lnTo>
                    <a:pt x="2423" y="3310"/>
                  </a:lnTo>
                  <a:lnTo>
                    <a:pt x="152" y="3310"/>
                  </a:lnTo>
                  <a:lnTo>
                    <a:pt x="121" y="3307"/>
                  </a:lnTo>
                  <a:lnTo>
                    <a:pt x="93" y="3297"/>
                  </a:lnTo>
                  <a:lnTo>
                    <a:pt x="67" y="3284"/>
                  </a:lnTo>
                  <a:lnTo>
                    <a:pt x="45" y="3265"/>
                  </a:lnTo>
                  <a:lnTo>
                    <a:pt x="26" y="3243"/>
                  </a:lnTo>
                  <a:lnTo>
                    <a:pt x="13" y="3217"/>
                  </a:lnTo>
                  <a:lnTo>
                    <a:pt x="3" y="3189"/>
                  </a:lnTo>
                  <a:lnTo>
                    <a:pt x="0" y="3159"/>
                  </a:lnTo>
                  <a:lnTo>
                    <a:pt x="0" y="150"/>
                  </a:lnTo>
                  <a:lnTo>
                    <a:pt x="3" y="120"/>
                  </a:lnTo>
                  <a:lnTo>
                    <a:pt x="13" y="92"/>
                  </a:lnTo>
                  <a:lnTo>
                    <a:pt x="26" y="67"/>
                  </a:lnTo>
                  <a:lnTo>
                    <a:pt x="45" y="44"/>
                  </a:lnTo>
                  <a:lnTo>
                    <a:pt x="67" y="26"/>
                  </a:lnTo>
                  <a:lnTo>
                    <a:pt x="93" y="12"/>
                  </a:lnTo>
                  <a:lnTo>
                    <a:pt x="121" y="3"/>
                  </a:lnTo>
                  <a:lnTo>
                    <a:pt x="15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51" name="Freeform 58"/>
            <p:cNvSpPr>
              <a:spLocks noEditPoints="1"/>
            </p:cNvSpPr>
            <p:nvPr/>
          </p:nvSpPr>
          <p:spPr bwMode="auto">
            <a:xfrm>
              <a:off x="3230229" y="2538993"/>
              <a:ext cx="202963" cy="302889"/>
            </a:xfrm>
            <a:custGeom>
              <a:avLst/>
              <a:gdLst>
                <a:gd name="T0" fmla="*/ 131 w 1591"/>
                <a:gd name="T1" fmla="*/ 1996 h 2370"/>
                <a:gd name="T2" fmla="*/ 223 w 1591"/>
                <a:gd name="T3" fmla="*/ 2040 h 2370"/>
                <a:gd name="T4" fmla="*/ 308 w 1591"/>
                <a:gd name="T5" fmla="*/ 2097 h 2370"/>
                <a:gd name="T6" fmla="*/ 439 w 1591"/>
                <a:gd name="T7" fmla="*/ 1980 h 2370"/>
                <a:gd name="T8" fmla="*/ 389 w 1591"/>
                <a:gd name="T9" fmla="*/ 1934 h 2370"/>
                <a:gd name="T10" fmla="*/ 314 w 1591"/>
                <a:gd name="T11" fmla="*/ 1883 h 2370"/>
                <a:gd name="T12" fmla="*/ 245 w 1591"/>
                <a:gd name="T13" fmla="*/ 1849 h 2370"/>
                <a:gd name="T14" fmla="*/ 187 w 1591"/>
                <a:gd name="T15" fmla="*/ 1829 h 2370"/>
                <a:gd name="T16" fmla="*/ 141 w 1591"/>
                <a:gd name="T17" fmla="*/ 1820 h 2370"/>
                <a:gd name="T18" fmla="*/ 1118 w 1591"/>
                <a:gd name="T19" fmla="*/ 0 h 2370"/>
                <a:gd name="T20" fmla="*/ 1173 w 1591"/>
                <a:gd name="T21" fmla="*/ 7 h 2370"/>
                <a:gd name="T22" fmla="*/ 1240 w 1591"/>
                <a:gd name="T23" fmla="*/ 25 h 2370"/>
                <a:gd name="T24" fmla="*/ 1319 w 1591"/>
                <a:gd name="T25" fmla="*/ 57 h 2370"/>
                <a:gd name="T26" fmla="*/ 1407 w 1591"/>
                <a:gd name="T27" fmla="*/ 108 h 2370"/>
                <a:gd name="T28" fmla="*/ 1478 w 1591"/>
                <a:gd name="T29" fmla="*/ 163 h 2370"/>
                <a:gd name="T30" fmla="*/ 1528 w 1591"/>
                <a:gd name="T31" fmla="*/ 215 h 2370"/>
                <a:gd name="T32" fmla="*/ 1561 w 1591"/>
                <a:gd name="T33" fmla="*/ 261 h 2370"/>
                <a:gd name="T34" fmla="*/ 1580 w 1591"/>
                <a:gd name="T35" fmla="*/ 297 h 2370"/>
                <a:gd name="T36" fmla="*/ 1588 w 1591"/>
                <a:gd name="T37" fmla="*/ 320 h 2370"/>
                <a:gd name="T38" fmla="*/ 1591 w 1591"/>
                <a:gd name="T39" fmla="*/ 344 h 2370"/>
                <a:gd name="T40" fmla="*/ 1581 w 1591"/>
                <a:gd name="T41" fmla="*/ 379 h 2370"/>
                <a:gd name="T42" fmla="*/ 625 w 1591"/>
                <a:gd name="T43" fmla="*/ 2021 h 2370"/>
                <a:gd name="T44" fmla="*/ 116 w 1591"/>
                <a:gd name="T45" fmla="*/ 2357 h 2370"/>
                <a:gd name="T46" fmla="*/ 77 w 1591"/>
                <a:gd name="T47" fmla="*/ 2370 h 2370"/>
                <a:gd name="T48" fmla="*/ 36 w 1591"/>
                <a:gd name="T49" fmla="*/ 2359 h 2370"/>
                <a:gd name="T50" fmla="*/ 12 w 1591"/>
                <a:gd name="T51" fmla="*/ 2338 h 2370"/>
                <a:gd name="T52" fmla="*/ 0 w 1591"/>
                <a:gd name="T53" fmla="*/ 2306 h 2370"/>
                <a:gd name="T54" fmla="*/ 34 w 1591"/>
                <a:gd name="T55" fmla="*/ 1702 h 2370"/>
                <a:gd name="T56" fmla="*/ 45 w 1591"/>
                <a:gd name="T57" fmla="*/ 1670 h 2370"/>
                <a:gd name="T58" fmla="*/ 1002 w 1591"/>
                <a:gd name="T59" fmla="*/ 27 h 2370"/>
                <a:gd name="T60" fmla="*/ 1034 w 1591"/>
                <a:gd name="T61" fmla="*/ 7 h 2370"/>
                <a:gd name="T62" fmla="*/ 1048 w 1591"/>
                <a:gd name="T63" fmla="*/ 4 h 2370"/>
                <a:gd name="T64" fmla="*/ 1076 w 1591"/>
                <a:gd name="T65"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1" h="2370">
                  <a:moveTo>
                    <a:pt x="141" y="1820"/>
                  </a:moveTo>
                  <a:lnTo>
                    <a:pt x="131" y="1996"/>
                  </a:lnTo>
                  <a:lnTo>
                    <a:pt x="177" y="2016"/>
                  </a:lnTo>
                  <a:lnTo>
                    <a:pt x="223" y="2040"/>
                  </a:lnTo>
                  <a:lnTo>
                    <a:pt x="267" y="2067"/>
                  </a:lnTo>
                  <a:lnTo>
                    <a:pt x="308" y="2097"/>
                  </a:lnTo>
                  <a:lnTo>
                    <a:pt x="455" y="2000"/>
                  </a:lnTo>
                  <a:lnTo>
                    <a:pt x="439" y="1980"/>
                  </a:lnTo>
                  <a:lnTo>
                    <a:pt x="417" y="1958"/>
                  </a:lnTo>
                  <a:lnTo>
                    <a:pt x="389" y="1934"/>
                  </a:lnTo>
                  <a:lnTo>
                    <a:pt x="355" y="1909"/>
                  </a:lnTo>
                  <a:lnTo>
                    <a:pt x="314" y="1883"/>
                  </a:lnTo>
                  <a:lnTo>
                    <a:pt x="278" y="1864"/>
                  </a:lnTo>
                  <a:lnTo>
                    <a:pt x="245" y="1849"/>
                  </a:lnTo>
                  <a:lnTo>
                    <a:pt x="214" y="1837"/>
                  </a:lnTo>
                  <a:lnTo>
                    <a:pt x="187" y="1829"/>
                  </a:lnTo>
                  <a:lnTo>
                    <a:pt x="163" y="1824"/>
                  </a:lnTo>
                  <a:lnTo>
                    <a:pt x="141" y="1820"/>
                  </a:lnTo>
                  <a:close/>
                  <a:moveTo>
                    <a:pt x="1095" y="0"/>
                  </a:moveTo>
                  <a:lnTo>
                    <a:pt x="1118" y="0"/>
                  </a:lnTo>
                  <a:lnTo>
                    <a:pt x="1144" y="2"/>
                  </a:lnTo>
                  <a:lnTo>
                    <a:pt x="1173" y="7"/>
                  </a:lnTo>
                  <a:lnTo>
                    <a:pt x="1205" y="14"/>
                  </a:lnTo>
                  <a:lnTo>
                    <a:pt x="1240" y="25"/>
                  </a:lnTo>
                  <a:lnTo>
                    <a:pt x="1278" y="39"/>
                  </a:lnTo>
                  <a:lnTo>
                    <a:pt x="1319" y="57"/>
                  </a:lnTo>
                  <a:lnTo>
                    <a:pt x="1362" y="81"/>
                  </a:lnTo>
                  <a:lnTo>
                    <a:pt x="1407" y="108"/>
                  </a:lnTo>
                  <a:lnTo>
                    <a:pt x="1446" y="136"/>
                  </a:lnTo>
                  <a:lnTo>
                    <a:pt x="1478" y="163"/>
                  </a:lnTo>
                  <a:lnTo>
                    <a:pt x="1505" y="190"/>
                  </a:lnTo>
                  <a:lnTo>
                    <a:pt x="1528" y="215"/>
                  </a:lnTo>
                  <a:lnTo>
                    <a:pt x="1546" y="239"/>
                  </a:lnTo>
                  <a:lnTo>
                    <a:pt x="1561" y="261"/>
                  </a:lnTo>
                  <a:lnTo>
                    <a:pt x="1571" y="280"/>
                  </a:lnTo>
                  <a:lnTo>
                    <a:pt x="1580" y="297"/>
                  </a:lnTo>
                  <a:lnTo>
                    <a:pt x="1585" y="311"/>
                  </a:lnTo>
                  <a:lnTo>
                    <a:pt x="1588" y="320"/>
                  </a:lnTo>
                  <a:lnTo>
                    <a:pt x="1589" y="325"/>
                  </a:lnTo>
                  <a:lnTo>
                    <a:pt x="1591" y="344"/>
                  </a:lnTo>
                  <a:lnTo>
                    <a:pt x="1588" y="363"/>
                  </a:lnTo>
                  <a:lnTo>
                    <a:pt x="1581" y="379"/>
                  </a:lnTo>
                  <a:lnTo>
                    <a:pt x="634" y="2008"/>
                  </a:lnTo>
                  <a:lnTo>
                    <a:pt x="625" y="2021"/>
                  </a:lnTo>
                  <a:lnTo>
                    <a:pt x="611" y="2033"/>
                  </a:lnTo>
                  <a:lnTo>
                    <a:pt x="116" y="2357"/>
                  </a:lnTo>
                  <a:lnTo>
                    <a:pt x="97" y="2367"/>
                  </a:lnTo>
                  <a:lnTo>
                    <a:pt x="77" y="2370"/>
                  </a:lnTo>
                  <a:lnTo>
                    <a:pt x="56" y="2368"/>
                  </a:lnTo>
                  <a:lnTo>
                    <a:pt x="36" y="2359"/>
                  </a:lnTo>
                  <a:lnTo>
                    <a:pt x="23" y="2350"/>
                  </a:lnTo>
                  <a:lnTo>
                    <a:pt x="12" y="2338"/>
                  </a:lnTo>
                  <a:lnTo>
                    <a:pt x="5" y="2323"/>
                  </a:lnTo>
                  <a:lnTo>
                    <a:pt x="0" y="2306"/>
                  </a:lnTo>
                  <a:lnTo>
                    <a:pt x="0" y="2290"/>
                  </a:lnTo>
                  <a:lnTo>
                    <a:pt x="34" y="1702"/>
                  </a:lnTo>
                  <a:lnTo>
                    <a:pt x="38" y="1685"/>
                  </a:lnTo>
                  <a:lnTo>
                    <a:pt x="45" y="1670"/>
                  </a:lnTo>
                  <a:lnTo>
                    <a:pt x="991" y="41"/>
                  </a:lnTo>
                  <a:lnTo>
                    <a:pt x="1002" y="27"/>
                  </a:lnTo>
                  <a:lnTo>
                    <a:pt x="1016" y="15"/>
                  </a:lnTo>
                  <a:lnTo>
                    <a:pt x="1034" y="7"/>
                  </a:lnTo>
                  <a:lnTo>
                    <a:pt x="1038" y="6"/>
                  </a:lnTo>
                  <a:lnTo>
                    <a:pt x="1048" y="4"/>
                  </a:lnTo>
                  <a:lnTo>
                    <a:pt x="1060" y="2"/>
                  </a:lnTo>
                  <a:lnTo>
                    <a:pt x="1076" y="0"/>
                  </a:lnTo>
                  <a:lnTo>
                    <a:pt x="109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52" name="Freeform 59"/>
            <p:cNvSpPr>
              <a:spLocks/>
            </p:cNvSpPr>
            <p:nvPr/>
          </p:nvSpPr>
          <p:spPr bwMode="auto">
            <a:xfrm>
              <a:off x="3069550" y="2782712"/>
              <a:ext cx="147994" cy="74666"/>
            </a:xfrm>
            <a:custGeom>
              <a:avLst/>
              <a:gdLst>
                <a:gd name="T0" fmla="*/ 557 w 1155"/>
                <a:gd name="T1" fmla="*/ 5 h 591"/>
                <a:gd name="T2" fmla="*/ 583 w 1155"/>
                <a:gd name="T3" fmla="*/ 28 h 591"/>
                <a:gd name="T4" fmla="*/ 591 w 1155"/>
                <a:gd name="T5" fmla="*/ 111 h 591"/>
                <a:gd name="T6" fmla="*/ 560 w 1155"/>
                <a:gd name="T7" fmla="*/ 199 h 591"/>
                <a:gd name="T8" fmla="*/ 569 w 1155"/>
                <a:gd name="T9" fmla="*/ 242 h 591"/>
                <a:gd name="T10" fmla="*/ 587 w 1155"/>
                <a:gd name="T11" fmla="*/ 270 h 591"/>
                <a:gd name="T12" fmla="*/ 637 w 1155"/>
                <a:gd name="T13" fmla="*/ 278 h 591"/>
                <a:gd name="T14" fmla="*/ 681 w 1155"/>
                <a:gd name="T15" fmla="*/ 323 h 591"/>
                <a:gd name="T16" fmla="*/ 693 w 1155"/>
                <a:gd name="T17" fmla="*/ 357 h 591"/>
                <a:gd name="T18" fmla="*/ 847 w 1155"/>
                <a:gd name="T19" fmla="*/ 351 h 591"/>
                <a:gd name="T20" fmla="*/ 996 w 1155"/>
                <a:gd name="T21" fmla="*/ 366 h 591"/>
                <a:gd name="T22" fmla="*/ 1118 w 1155"/>
                <a:gd name="T23" fmla="*/ 373 h 591"/>
                <a:gd name="T24" fmla="*/ 1149 w 1155"/>
                <a:gd name="T25" fmla="*/ 400 h 591"/>
                <a:gd name="T26" fmla="*/ 1154 w 1155"/>
                <a:gd name="T27" fmla="*/ 441 h 591"/>
                <a:gd name="T28" fmla="*/ 1131 w 1155"/>
                <a:gd name="T29" fmla="*/ 475 h 591"/>
                <a:gd name="T30" fmla="*/ 1066 w 1155"/>
                <a:gd name="T31" fmla="*/ 482 h 591"/>
                <a:gd name="T32" fmla="*/ 957 w 1155"/>
                <a:gd name="T33" fmla="*/ 467 h 591"/>
                <a:gd name="T34" fmla="*/ 843 w 1155"/>
                <a:gd name="T35" fmla="*/ 452 h 591"/>
                <a:gd name="T36" fmla="*/ 738 w 1155"/>
                <a:gd name="T37" fmla="*/ 461 h 591"/>
                <a:gd name="T38" fmla="*/ 679 w 1155"/>
                <a:gd name="T39" fmla="*/ 486 h 591"/>
                <a:gd name="T40" fmla="*/ 636 w 1155"/>
                <a:gd name="T41" fmla="*/ 492 h 591"/>
                <a:gd name="T42" fmla="*/ 603 w 1155"/>
                <a:gd name="T43" fmla="*/ 477 h 591"/>
                <a:gd name="T44" fmla="*/ 576 w 1155"/>
                <a:gd name="T45" fmla="*/ 454 h 591"/>
                <a:gd name="T46" fmla="*/ 571 w 1155"/>
                <a:gd name="T47" fmla="*/ 407 h 591"/>
                <a:gd name="T48" fmla="*/ 537 w 1155"/>
                <a:gd name="T49" fmla="*/ 457 h 591"/>
                <a:gd name="T50" fmla="*/ 495 w 1155"/>
                <a:gd name="T51" fmla="*/ 471 h 591"/>
                <a:gd name="T52" fmla="*/ 455 w 1155"/>
                <a:gd name="T53" fmla="*/ 456 h 591"/>
                <a:gd name="T54" fmla="*/ 439 w 1155"/>
                <a:gd name="T55" fmla="*/ 419 h 591"/>
                <a:gd name="T56" fmla="*/ 450 w 1155"/>
                <a:gd name="T57" fmla="*/ 390 h 591"/>
                <a:gd name="T58" fmla="*/ 458 w 1155"/>
                <a:gd name="T59" fmla="*/ 369 h 591"/>
                <a:gd name="T60" fmla="*/ 422 w 1155"/>
                <a:gd name="T61" fmla="*/ 404 h 591"/>
                <a:gd name="T62" fmla="*/ 379 w 1155"/>
                <a:gd name="T63" fmla="*/ 428 h 591"/>
                <a:gd name="T64" fmla="*/ 335 w 1155"/>
                <a:gd name="T65" fmla="*/ 417 h 591"/>
                <a:gd name="T66" fmla="*/ 314 w 1155"/>
                <a:gd name="T67" fmla="*/ 379 h 591"/>
                <a:gd name="T68" fmla="*/ 364 w 1155"/>
                <a:gd name="T69" fmla="*/ 288 h 591"/>
                <a:gd name="T70" fmla="*/ 252 w 1155"/>
                <a:gd name="T71" fmla="*/ 393 h 591"/>
                <a:gd name="T72" fmla="*/ 96 w 1155"/>
                <a:gd name="T73" fmla="*/ 581 h 591"/>
                <a:gd name="T74" fmla="*/ 49 w 1155"/>
                <a:gd name="T75" fmla="*/ 590 h 591"/>
                <a:gd name="T76" fmla="*/ 9 w 1155"/>
                <a:gd name="T77" fmla="*/ 569 h 591"/>
                <a:gd name="T78" fmla="*/ 2 w 1155"/>
                <a:gd name="T79" fmla="*/ 527 h 591"/>
                <a:gd name="T80" fmla="*/ 138 w 1155"/>
                <a:gd name="T81" fmla="*/ 351 h 591"/>
                <a:gd name="T82" fmla="*/ 344 w 1155"/>
                <a:gd name="T83" fmla="*/ 123 h 591"/>
                <a:gd name="T84" fmla="*/ 398 w 1155"/>
                <a:gd name="T85" fmla="*/ 70 h 591"/>
                <a:gd name="T86" fmla="*/ 462 w 1155"/>
                <a:gd name="T87" fmla="*/ 20 h 591"/>
                <a:gd name="T88" fmla="*/ 534 w 1155"/>
                <a:gd name="T8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5" h="591">
                  <a:moveTo>
                    <a:pt x="534" y="0"/>
                  </a:moveTo>
                  <a:lnTo>
                    <a:pt x="545" y="2"/>
                  </a:lnTo>
                  <a:lnTo>
                    <a:pt x="557" y="5"/>
                  </a:lnTo>
                  <a:lnTo>
                    <a:pt x="567" y="10"/>
                  </a:lnTo>
                  <a:lnTo>
                    <a:pt x="576" y="18"/>
                  </a:lnTo>
                  <a:lnTo>
                    <a:pt x="583" y="28"/>
                  </a:lnTo>
                  <a:lnTo>
                    <a:pt x="591" y="54"/>
                  </a:lnTo>
                  <a:lnTo>
                    <a:pt x="593" y="82"/>
                  </a:lnTo>
                  <a:lnTo>
                    <a:pt x="591" y="111"/>
                  </a:lnTo>
                  <a:lnTo>
                    <a:pt x="584" y="140"/>
                  </a:lnTo>
                  <a:lnTo>
                    <a:pt x="573" y="170"/>
                  </a:lnTo>
                  <a:lnTo>
                    <a:pt x="560" y="199"/>
                  </a:lnTo>
                  <a:lnTo>
                    <a:pt x="543" y="230"/>
                  </a:lnTo>
                  <a:lnTo>
                    <a:pt x="557" y="235"/>
                  </a:lnTo>
                  <a:lnTo>
                    <a:pt x="569" y="242"/>
                  </a:lnTo>
                  <a:lnTo>
                    <a:pt x="579" y="254"/>
                  </a:lnTo>
                  <a:lnTo>
                    <a:pt x="583" y="263"/>
                  </a:lnTo>
                  <a:lnTo>
                    <a:pt x="587" y="270"/>
                  </a:lnTo>
                  <a:lnTo>
                    <a:pt x="604" y="269"/>
                  </a:lnTo>
                  <a:lnTo>
                    <a:pt x="620" y="272"/>
                  </a:lnTo>
                  <a:lnTo>
                    <a:pt x="637" y="278"/>
                  </a:lnTo>
                  <a:lnTo>
                    <a:pt x="653" y="289"/>
                  </a:lnTo>
                  <a:lnTo>
                    <a:pt x="668" y="303"/>
                  </a:lnTo>
                  <a:lnTo>
                    <a:pt x="681" y="323"/>
                  </a:lnTo>
                  <a:lnTo>
                    <a:pt x="689" y="338"/>
                  </a:lnTo>
                  <a:lnTo>
                    <a:pt x="692" y="349"/>
                  </a:lnTo>
                  <a:lnTo>
                    <a:pt x="693" y="357"/>
                  </a:lnTo>
                  <a:lnTo>
                    <a:pt x="746" y="351"/>
                  </a:lnTo>
                  <a:lnTo>
                    <a:pt x="797" y="350"/>
                  </a:lnTo>
                  <a:lnTo>
                    <a:pt x="847" y="351"/>
                  </a:lnTo>
                  <a:lnTo>
                    <a:pt x="897" y="355"/>
                  </a:lnTo>
                  <a:lnTo>
                    <a:pt x="946" y="361"/>
                  </a:lnTo>
                  <a:lnTo>
                    <a:pt x="996" y="366"/>
                  </a:lnTo>
                  <a:lnTo>
                    <a:pt x="1048" y="369"/>
                  </a:lnTo>
                  <a:lnTo>
                    <a:pt x="1101" y="371"/>
                  </a:lnTo>
                  <a:lnTo>
                    <a:pt x="1118" y="373"/>
                  </a:lnTo>
                  <a:lnTo>
                    <a:pt x="1131" y="379"/>
                  </a:lnTo>
                  <a:lnTo>
                    <a:pt x="1142" y="389"/>
                  </a:lnTo>
                  <a:lnTo>
                    <a:pt x="1149" y="400"/>
                  </a:lnTo>
                  <a:lnTo>
                    <a:pt x="1154" y="413"/>
                  </a:lnTo>
                  <a:lnTo>
                    <a:pt x="1155" y="427"/>
                  </a:lnTo>
                  <a:lnTo>
                    <a:pt x="1154" y="441"/>
                  </a:lnTo>
                  <a:lnTo>
                    <a:pt x="1149" y="454"/>
                  </a:lnTo>
                  <a:lnTo>
                    <a:pt x="1142" y="466"/>
                  </a:lnTo>
                  <a:lnTo>
                    <a:pt x="1131" y="475"/>
                  </a:lnTo>
                  <a:lnTo>
                    <a:pt x="1118" y="481"/>
                  </a:lnTo>
                  <a:lnTo>
                    <a:pt x="1101" y="483"/>
                  </a:lnTo>
                  <a:lnTo>
                    <a:pt x="1066" y="482"/>
                  </a:lnTo>
                  <a:lnTo>
                    <a:pt x="1031" y="478"/>
                  </a:lnTo>
                  <a:lnTo>
                    <a:pt x="993" y="473"/>
                  </a:lnTo>
                  <a:lnTo>
                    <a:pt x="957" y="467"/>
                  </a:lnTo>
                  <a:lnTo>
                    <a:pt x="919" y="460"/>
                  </a:lnTo>
                  <a:lnTo>
                    <a:pt x="881" y="455"/>
                  </a:lnTo>
                  <a:lnTo>
                    <a:pt x="843" y="452"/>
                  </a:lnTo>
                  <a:lnTo>
                    <a:pt x="807" y="451"/>
                  </a:lnTo>
                  <a:lnTo>
                    <a:pt x="771" y="454"/>
                  </a:lnTo>
                  <a:lnTo>
                    <a:pt x="738" y="461"/>
                  </a:lnTo>
                  <a:lnTo>
                    <a:pt x="705" y="474"/>
                  </a:lnTo>
                  <a:lnTo>
                    <a:pt x="693" y="480"/>
                  </a:lnTo>
                  <a:lnTo>
                    <a:pt x="679" y="486"/>
                  </a:lnTo>
                  <a:lnTo>
                    <a:pt x="664" y="492"/>
                  </a:lnTo>
                  <a:lnTo>
                    <a:pt x="651" y="494"/>
                  </a:lnTo>
                  <a:lnTo>
                    <a:pt x="636" y="492"/>
                  </a:lnTo>
                  <a:lnTo>
                    <a:pt x="626" y="487"/>
                  </a:lnTo>
                  <a:lnTo>
                    <a:pt x="614" y="482"/>
                  </a:lnTo>
                  <a:lnTo>
                    <a:pt x="603" y="477"/>
                  </a:lnTo>
                  <a:lnTo>
                    <a:pt x="592" y="471"/>
                  </a:lnTo>
                  <a:lnTo>
                    <a:pt x="584" y="464"/>
                  </a:lnTo>
                  <a:lnTo>
                    <a:pt x="576" y="454"/>
                  </a:lnTo>
                  <a:lnTo>
                    <a:pt x="572" y="442"/>
                  </a:lnTo>
                  <a:lnTo>
                    <a:pt x="571" y="423"/>
                  </a:lnTo>
                  <a:lnTo>
                    <a:pt x="571" y="407"/>
                  </a:lnTo>
                  <a:lnTo>
                    <a:pt x="560" y="427"/>
                  </a:lnTo>
                  <a:lnTo>
                    <a:pt x="547" y="446"/>
                  </a:lnTo>
                  <a:lnTo>
                    <a:pt x="537" y="457"/>
                  </a:lnTo>
                  <a:lnTo>
                    <a:pt x="524" y="466"/>
                  </a:lnTo>
                  <a:lnTo>
                    <a:pt x="509" y="470"/>
                  </a:lnTo>
                  <a:lnTo>
                    <a:pt x="495" y="471"/>
                  </a:lnTo>
                  <a:lnTo>
                    <a:pt x="480" y="469"/>
                  </a:lnTo>
                  <a:lnTo>
                    <a:pt x="467" y="464"/>
                  </a:lnTo>
                  <a:lnTo>
                    <a:pt x="455" y="456"/>
                  </a:lnTo>
                  <a:lnTo>
                    <a:pt x="446" y="446"/>
                  </a:lnTo>
                  <a:lnTo>
                    <a:pt x="440" y="433"/>
                  </a:lnTo>
                  <a:lnTo>
                    <a:pt x="439" y="419"/>
                  </a:lnTo>
                  <a:lnTo>
                    <a:pt x="444" y="402"/>
                  </a:lnTo>
                  <a:lnTo>
                    <a:pt x="447" y="396"/>
                  </a:lnTo>
                  <a:lnTo>
                    <a:pt x="450" y="390"/>
                  </a:lnTo>
                  <a:lnTo>
                    <a:pt x="450" y="390"/>
                  </a:lnTo>
                  <a:lnTo>
                    <a:pt x="449" y="390"/>
                  </a:lnTo>
                  <a:lnTo>
                    <a:pt x="458" y="369"/>
                  </a:lnTo>
                  <a:lnTo>
                    <a:pt x="445" y="378"/>
                  </a:lnTo>
                  <a:lnTo>
                    <a:pt x="432" y="390"/>
                  </a:lnTo>
                  <a:lnTo>
                    <a:pt x="422" y="404"/>
                  </a:lnTo>
                  <a:lnTo>
                    <a:pt x="409" y="417"/>
                  </a:lnTo>
                  <a:lnTo>
                    <a:pt x="394" y="425"/>
                  </a:lnTo>
                  <a:lnTo>
                    <a:pt x="379" y="428"/>
                  </a:lnTo>
                  <a:lnTo>
                    <a:pt x="363" y="428"/>
                  </a:lnTo>
                  <a:lnTo>
                    <a:pt x="348" y="424"/>
                  </a:lnTo>
                  <a:lnTo>
                    <a:pt x="335" y="417"/>
                  </a:lnTo>
                  <a:lnTo>
                    <a:pt x="324" y="406"/>
                  </a:lnTo>
                  <a:lnTo>
                    <a:pt x="317" y="394"/>
                  </a:lnTo>
                  <a:lnTo>
                    <a:pt x="314" y="379"/>
                  </a:lnTo>
                  <a:lnTo>
                    <a:pt x="316" y="364"/>
                  </a:lnTo>
                  <a:lnTo>
                    <a:pt x="323" y="347"/>
                  </a:lnTo>
                  <a:lnTo>
                    <a:pt x="364" y="288"/>
                  </a:lnTo>
                  <a:lnTo>
                    <a:pt x="404" y="226"/>
                  </a:lnTo>
                  <a:lnTo>
                    <a:pt x="326" y="309"/>
                  </a:lnTo>
                  <a:lnTo>
                    <a:pt x="252" y="393"/>
                  </a:lnTo>
                  <a:lnTo>
                    <a:pt x="179" y="480"/>
                  </a:lnTo>
                  <a:lnTo>
                    <a:pt x="108" y="569"/>
                  </a:lnTo>
                  <a:lnTo>
                    <a:pt x="96" y="581"/>
                  </a:lnTo>
                  <a:lnTo>
                    <a:pt x="80" y="588"/>
                  </a:lnTo>
                  <a:lnTo>
                    <a:pt x="65" y="591"/>
                  </a:lnTo>
                  <a:lnTo>
                    <a:pt x="49" y="590"/>
                  </a:lnTo>
                  <a:lnTo>
                    <a:pt x="33" y="586"/>
                  </a:lnTo>
                  <a:lnTo>
                    <a:pt x="21" y="579"/>
                  </a:lnTo>
                  <a:lnTo>
                    <a:pt x="9" y="569"/>
                  </a:lnTo>
                  <a:lnTo>
                    <a:pt x="2" y="556"/>
                  </a:lnTo>
                  <a:lnTo>
                    <a:pt x="0" y="542"/>
                  </a:lnTo>
                  <a:lnTo>
                    <a:pt x="2" y="527"/>
                  </a:lnTo>
                  <a:lnTo>
                    <a:pt x="11" y="511"/>
                  </a:lnTo>
                  <a:lnTo>
                    <a:pt x="74" y="431"/>
                  </a:lnTo>
                  <a:lnTo>
                    <a:pt x="138" y="351"/>
                  </a:lnTo>
                  <a:lnTo>
                    <a:pt x="204" y="273"/>
                  </a:lnTo>
                  <a:lnTo>
                    <a:pt x="273" y="196"/>
                  </a:lnTo>
                  <a:lnTo>
                    <a:pt x="344" y="123"/>
                  </a:lnTo>
                  <a:lnTo>
                    <a:pt x="361" y="107"/>
                  </a:lnTo>
                  <a:lnTo>
                    <a:pt x="380" y="89"/>
                  </a:lnTo>
                  <a:lnTo>
                    <a:pt x="398" y="70"/>
                  </a:lnTo>
                  <a:lnTo>
                    <a:pt x="418" y="52"/>
                  </a:lnTo>
                  <a:lnTo>
                    <a:pt x="439" y="35"/>
                  </a:lnTo>
                  <a:lnTo>
                    <a:pt x="462" y="20"/>
                  </a:lnTo>
                  <a:lnTo>
                    <a:pt x="485" y="9"/>
                  </a:lnTo>
                  <a:lnTo>
                    <a:pt x="509" y="2"/>
                  </a:lnTo>
                  <a:lnTo>
                    <a:pt x="53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grpSp>
      <p:grpSp>
        <p:nvGrpSpPr>
          <p:cNvPr id="70" name="Group 69"/>
          <p:cNvGrpSpPr/>
          <p:nvPr/>
        </p:nvGrpSpPr>
        <p:grpSpPr>
          <a:xfrm>
            <a:off x="3521920" y="1485847"/>
            <a:ext cx="432766" cy="475254"/>
            <a:chOff x="4080038" y="1513013"/>
            <a:chExt cx="577774" cy="634498"/>
          </a:xfrm>
          <a:solidFill>
            <a:schemeClr val="bg1"/>
          </a:solidFill>
        </p:grpSpPr>
        <p:sp>
          <p:nvSpPr>
            <p:cNvPr id="59" name="Freeform 33"/>
            <p:cNvSpPr>
              <a:spLocks noEditPoints="1"/>
            </p:cNvSpPr>
            <p:nvPr/>
          </p:nvSpPr>
          <p:spPr bwMode="auto">
            <a:xfrm>
              <a:off x="4174267" y="1610914"/>
              <a:ext cx="389315" cy="536597"/>
            </a:xfrm>
            <a:custGeom>
              <a:avLst/>
              <a:gdLst>
                <a:gd name="T0" fmla="*/ 813 w 2197"/>
                <a:gd name="T1" fmla="*/ 324 h 3032"/>
                <a:gd name="T2" fmla="*/ 519 w 2197"/>
                <a:gd name="T3" fmla="*/ 505 h 3032"/>
                <a:gd name="T4" fmla="*/ 329 w 2197"/>
                <a:gd name="T5" fmla="*/ 783 h 3032"/>
                <a:gd name="T6" fmla="*/ 281 w 2197"/>
                <a:gd name="T7" fmla="*/ 1120 h 3032"/>
                <a:gd name="T8" fmla="*/ 340 w 2197"/>
                <a:gd name="T9" fmla="*/ 1390 h 3032"/>
                <a:gd name="T10" fmla="*/ 449 w 2197"/>
                <a:gd name="T11" fmla="*/ 1594 h 3032"/>
                <a:gd name="T12" fmla="*/ 575 w 2197"/>
                <a:gd name="T13" fmla="*/ 1783 h 3032"/>
                <a:gd name="T14" fmla="*/ 653 w 2197"/>
                <a:gd name="T15" fmla="*/ 1996 h 3032"/>
                <a:gd name="T16" fmla="*/ 700 w 2197"/>
                <a:gd name="T17" fmla="*/ 2142 h 3032"/>
                <a:gd name="T18" fmla="*/ 1457 w 2197"/>
                <a:gd name="T19" fmla="*/ 2178 h 3032"/>
                <a:gd name="T20" fmla="*/ 1539 w 2197"/>
                <a:gd name="T21" fmla="*/ 2071 h 3032"/>
                <a:gd name="T22" fmla="*/ 1581 w 2197"/>
                <a:gd name="T23" fmla="*/ 1864 h 3032"/>
                <a:gd name="T24" fmla="*/ 1700 w 2197"/>
                <a:gd name="T25" fmla="*/ 1666 h 3032"/>
                <a:gd name="T26" fmla="*/ 1817 w 2197"/>
                <a:gd name="T27" fmla="*/ 1478 h 3032"/>
                <a:gd name="T28" fmla="*/ 1902 w 2197"/>
                <a:gd name="T29" fmla="*/ 1238 h 3032"/>
                <a:gd name="T30" fmla="*/ 1907 w 2197"/>
                <a:gd name="T31" fmla="*/ 915 h 3032"/>
                <a:gd name="T32" fmla="*/ 1769 w 2197"/>
                <a:gd name="T33" fmla="*/ 606 h 3032"/>
                <a:gd name="T34" fmla="*/ 1513 w 2197"/>
                <a:gd name="T35" fmla="*/ 382 h 3032"/>
                <a:gd name="T36" fmla="*/ 1174 w 2197"/>
                <a:gd name="T37" fmla="*/ 279 h 3032"/>
                <a:gd name="T38" fmla="*/ 1362 w 2197"/>
                <a:gd name="T39" fmla="*/ 32 h 3032"/>
                <a:gd name="T40" fmla="*/ 1747 w 2197"/>
                <a:gd name="T41" fmla="*/ 204 h 3032"/>
                <a:gd name="T42" fmla="*/ 2033 w 2197"/>
                <a:gd name="T43" fmla="*/ 499 h 3032"/>
                <a:gd name="T44" fmla="*/ 2182 w 2197"/>
                <a:gd name="T45" fmla="*/ 883 h 3032"/>
                <a:gd name="T46" fmla="*/ 2180 w 2197"/>
                <a:gd name="T47" fmla="*/ 1263 h 3032"/>
                <a:gd name="T48" fmla="*/ 2095 w 2197"/>
                <a:gd name="T49" fmla="*/ 1542 h 3032"/>
                <a:gd name="T50" fmla="*/ 1977 w 2197"/>
                <a:gd name="T51" fmla="*/ 1752 h 3032"/>
                <a:gd name="T52" fmla="*/ 1857 w 2197"/>
                <a:gd name="T53" fmla="*/ 1933 h 3032"/>
                <a:gd name="T54" fmla="*/ 1816 w 2197"/>
                <a:gd name="T55" fmla="*/ 2095 h 3032"/>
                <a:gd name="T56" fmla="*/ 1702 w 2197"/>
                <a:gd name="T57" fmla="*/ 2328 h 3032"/>
                <a:gd name="T58" fmla="*/ 1611 w 2197"/>
                <a:gd name="T59" fmla="*/ 2485 h 3032"/>
                <a:gd name="T60" fmla="*/ 1603 w 2197"/>
                <a:gd name="T61" fmla="*/ 2631 h 3032"/>
                <a:gd name="T62" fmla="*/ 1599 w 2197"/>
                <a:gd name="T63" fmla="*/ 2699 h 3032"/>
                <a:gd name="T64" fmla="*/ 1566 w 2197"/>
                <a:gd name="T65" fmla="*/ 2789 h 3032"/>
                <a:gd name="T66" fmla="*/ 1452 w 2197"/>
                <a:gd name="T67" fmla="*/ 2888 h 3032"/>
                <a:gd name="T68" fmla="*/ 1283 w 2197"/>
                <a:gd name="T69" fmla="*/ 3010 h 3032"/>
                <a:gd name="T70" fmla="*/ 965 w 2197"/>
                <a:gd name="T71" fmla="*/ 3030 h 3032"/>
                <a:gd name="T72" fmla="*/ 825 w 2197"/>
                <a:gd name="T73" fmla="*/ 2922 h 3032"/>
                <a:gd name="T74" fmla="*/ 657 w 2197"/>
                <a:gd name="T75" fmla="*/ 2823 h 3032"/>
                <a:gd name="T76" fmla="*/ 602 w 2197"/>
                <a:gd name="T77" fmla="*/ 2718 h 3032"/>
                <a:gd name="T78" fmla="*/ 597 w 2197"/>
                <a:gd name="T79" fmla="*/ 2671 h 3032"/>
                <a:gd name="T80" fmla="*/ 590 w 2197"/>
                <a:gd name="T81" fmla="*/ 2546 h 3032"/>
                <a:gd name="T82" fmla="*/ 582 w 2197"/>
                <a:gd name="T83" fmla="*/ 2406 h 3032"/>
                <a:gd name="T84" fmla="*/ 408 w 2197"/>
                <a:gd name="T85" fmla="*/ 2193 h 3032"/>
                <a:gd name="T86" fmla="*/ 368 w 2197"/>
                <a:gd name="T87" fmla="*/ 1991 h 3032"/>
                <a:gd name="T88" fmla="*/ 268 w 2197"/>
                <a:gd name="T89" fmla="*/ 1821 h 3032"/>
                <a:gd name="T90" fmla="*/ 149 w 2197"/>
                <a:gd name="T91" fmla="*/ 1633 h 3032"/>
                <a:gd name="T92" fmla="*/ 45 w 2197"/>
                <a:gd name="T93" fmla="*/ 1384 h 3032"/>
                <a:gd name="T94" fmla="*/ 0 w 2197"/>
                <a:gd name="T95" fmla="*/ 1054 h 3032"/>
                <a:gd name="T96" fmla="*/ 87 w 2197"/>
                <a:gd name="T97" fmla="*/ 644 h 3032"/>
                <a:gd name="T98" fmla="*/ 323 w 2197"/>
                <a:gd name="T99" fmla="*/ 310 h 3032"/>
                <a:gd name="T100" fmla="*/ 672 w 2197"/>
                <a:gd name="T101" fmla="*/ 83 h 3032"/>
                <a:gd name="T102" fmla="*/ 1099 w 2197"/>
                <a:gd name="T103" fmla="*/ 0 h 3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97" h="3032">
                  <a:moveTo>
                    <a:pt x="1099" y="276"/>
                  </a:moveTo>
                  <a:lnTo>
                    <a:pt x="1024" y="279"/>
                  </a:lnTo>
                  <a:lnTo>
                    <a:pt x="951" y="288"/>
                  </a:lnTo>
                  <a:lnTo>
                    <a:pt x="881" y="304"/>
                  </a:lnTo>
                  <a:lnTo>
                    <a:pt x="813" y="324"/>
                  </a:lnTo>
                  <a:lnTo>
                    <a:pt x="747" y="352"/>
                  </a:lnTo>
                  <a:lnTo>
                    <a:pt x="685" y="383"/>
                  </a:lnTo>
                  <a:lnTo>
                    <a:pt x="626" y="419"/>
                  </a:lnTo>
                  <a:lnTo>
                    <a:pt x="571" y="460"/>
                  </a:lnTo>
                  <a:lnTo>
                    <a:pt x="519" y="505"/>
                  </a:lnTo>
                  <a:lnTo>
                    <a:pt x="471" y="553"/>
                  </a:lnTo>
                  <a:lnTo>
                    <a:pt x="429" y="606"/>
                  </a:lnTo>
                  <a:lnTo>
                    <a:pt x="391" y="662"/>
                  </a:lnTo>
                  <a:lnTo>
                    <a:pt x="358" y="721"/>
                  </a:lnTo>
                  <a:lnTo>
                    <a:pt x="329" y="783"/>
                  </a:lnTo>
                  <a:lnTo>
                    <a:pt x="308" y="848"/>
                  </a:lnTo>
                  <a:lnTo>
                    <a:pt x="292" y="915"/>
                  </a:lnTo>
                  <a:lnTo>
                    <a:pt x="282" y="983"/>
                  </a:lnTo>
                  <a:lnTo>
                    <a:pt x="278" y="1054"/>
                  </a:lnTo>
                  <a:lnTo>
                    <a:pt x="281" y="1120"/>
                  </a:lnTo>
                  <a:lnTo>
                    <a:pt x="286" y="1181"/>
                  </a:lnTo>
                  <a:lnTo>
                    <a:pt x="295" y="1238"/>
                  </a:lnTo>
                  <a:lnTo>
                    <a:pt x="308" y="1292"/>
                  </a:lnTo>
                  <a:lnTo>
                    <a:pt x="323" y="1343"/>
                  </a:lnTo>
                  <a:lnTo>
                    <a:pt x="340" y="1390"/>
                  </a:lnTo>
                  <a:lnTo>
                    <a:pt x="359" y="1435"/>
                  </a:lnTo>
                  <a:lnTo>
                    <a:pt x="380" y="1478"/>
                  </a:lnTo>
                  <a:lnTo>
                    <a:pt x="402" y="1518"/>
                  </a:lnTo>
                  <a:lnTo>
                    <a:pt x="426" y="1557"/>
                  </a:lnTo>
                  <a:lnTo>
                    <a:pt x="449" y="1594"/>
                  </a:lnTo>
                  <a:lnTo>
                    <a:pt x="474" y="1630"/>
                  </a:lnTo>
                  <a:lnTo>
                    <a:pt x="496" y="1665"/>
                  </a:lnTo>
                  <a:lnTo>
                    <a:pt x="523" y="1704"/>
                  </a:lnTo>
                  <a:lnTo>
                    <a:pt x="550" y="1744"/>
                  </a:lnTo>
                  <a:lnTo>
                    <a:pt x="575" y="1783"/>
                  </a:lnTo>
                  <a:lnTo>
                    <a:pt x="597" y="1823"/>
                  </a:lnTo>
                  <a:lnTo>
                    <a:pt x="617" y="1864"/>
                  </a:lnTo>
                  <a:lnTo>
                    <a:pt x="632" y="1906"/>
                  </a:lnTo>
                  <a:lnTo>
                    <a:pt x="645" y="1950"/>
                  </a:lnTo>
                  <a:lnTo>
                    <a:pt x="653" y="1996"/>
                  </a:lnTo>
                  <a:lnTo>
                    <a:pt x="655" y="2044"/>
                  </a:lnTo>
                  <a:lnTo>
                    <a:pt x="658" y="2071"/>
                  </a:lnTo>
                  <a:lnTo>
                    <a:pt x="669" y="2097"/>
                  </a:lnTo>
                  <a:lnTo>
                    <a:pt x="682" y="2121"/>
                  </a:lnTo>
                  <a:lnTo>
                    <a:pt x="700" y="2142"/>
                  </a:lnTo>
                  <a:lnTo>
                    <a:pt x="720" y="2162"/>
                  </a:lnTo>
                  <a:lnTo>
                    <a:pt x="740" y="2178"/>
                  </a:lnTo>
                  <a:lnTo>
                    <a:pt x="759" y="2193"/>
                  </a:lnTo>
                  <a:lnTo>
                    <a:pt x="1438" y="2193"/>
                  </a:lnTo>
                  <a:lnTo>
                    <a:pt x="1457" y="2178"/>
                  </a:lnTo>
                  <a:lnTo>
                    <a:pt x="1478" y="2162"/>
                  </a:lnTo>
                  <a:lnTo>
                    <a:pt x="1498" y="2142"/>
                  </a:lnTo>
                  <a:lnTo>
                    <a:pt x="1515" y="2121"/>
                  </a:lnTo>
                  <a:lnTo>
                    <a:pt x="1529" y="2097"/>
                  </a:lnTo>
                  <a:lnTo>
                    <a:pt x="1539" y="2071"/>
                  </a:lnTo>
                  <a:lnTo>
                    <a:pt x="1542" y="2044"/>
                  </a:lnTo>
                  <a:lnTo>
                    <a:pt x="1545" y="1996"/>
                  </a:lnTo>
                  <a:lnTo>
                    <a:pt x="1553" y="1950"/>
                  </a:lnTo>
                  <a:lnTo>
                    <a:pt x="1565" y="1906"/>
                  </a:lnTo>
                  <a:lnTo>
                    <a:pt x="1581" y="1864"/>
                  </a:lnTo>
                  <a:lnTo>
                    <a:pt x="1600" y="1824"/>
                  </a:lnTo>
                  <a:lnTo>
                    <a:pt x="1623" y="1783"/>
                  </a:lnTo>
                  <a:lnTo>
                    <a:pt x="1647" y="1744"/>
                  </a:lnTo>
                  <a:lnTo>
                    <a:pt x="1673" y="1705"/>
                  </a:lnTo>
                  <a:lnTo>
                    <a:pt x="1700" y="1666"/>
                  </a:lnTo>
                  <a:lnTo>
                    <a:pt x="1724" y="1631"/>
                  </a:lnTo>
                  <a:lnTo>
                    <a:pt x="1748" y="1595"/>
                  </a:lnTo>
                  <a:lnTo>
                    <a:pt x="1772" y="1558"/>
                  </a:lnTo>
                  <a:lnTo>
                    <a:pt x="1796" y="1518"/>
                  </a:lnTo>
                  <a:lnTo>
                    <a:pt x="1817" y="1478"/>
                  </a:lnTo>
                  <a:lnTo>
                    <a:pt x="1839" y="1435"/>
                  </a:lnTo>
                  <a:lnTo>
                    <a:pt x="1858" y="1390"/>
                  </a:lnTo>
                  <a:lnTo>
                    <a:pt x="1875" y="1343"/>
                  </a:lnTo>
                  <a:lnTo>
                    <a:pt x="1890" y="1292"/>
                  </a:lnTo>
                  <a:lnTo>
                    <a:pt x="1902" y="1238"/>
                  </a:lnTo>
                  <a:lnTo>
                    <a:pt x="1911" y="1181"/>
                  </a:lnTo>
                  <a:lnTo>
                    <a:pt x="1917" y="1120"/>
                  </a:lnTo>
                  <a:lnTo>
                    <a:pt x="1919" y="1054"/>
                  </a:lnTo>
                  <a:lnTo>
                    <a:pt x="1916" y="983"/>
                  </a:lnTo>
                  <a:lnTo>
                    <a:pt x="1907" y="915"/>
                  </a:lnTo>
                  <a:lnTo>
                    <a:pt x="1890" y="847"/>
                  </a:lnTo>
                  <a:lnTo>
                    <a:pt x="1868" y="783"/>
                  </a:lnTo>
                  <a:lnTo>
                    <a:pt x="1841" y="721"/>
                  </a:lnTo>
                  <a:lnTo>
                    <a:pt x="1807" y="661"/>
                  </a:lnTo>
                  <a:lnTo>
                    <a:pt x="1769" y="606"/>
                  </a:lnTo>
                  <a:lnTo>
                    <a:pt x="1726" y="553"/>
                  </a:lnTo>
                  <a:lnTo>
                    <a:pt x="1679" y="505"/>
                  </a:lnTo>
                  <a:lnTo>
                    <a:pt x="1628" y="460"/>
                  </a:lnTo>
                  <a:lnTo>
                    <a:pt x="1572" y="418"/>
                  </a:lnTo>
                  <a:lnTo>
                    <a:pt x="1513" y="382"/>
                  </a:lnTo>
                  <a:lnTo>
                    <a:pt x="1451" y="352"/>
                  </a:lnTo>
                  <a:lnTo>
                    <a:pt x="1385" y="324"/>
                  </a:lnTo>
                  <a:lnTo>
                    <a:pt x="1317" y="304"/>
                  </a:lnTo>
                  <a:lnTo>
                    <a:pt x="1246" y="288"/>
                  </a:lnTo>
                  <a:lnTo>
                    <a:pt x="1174" y="279"/>
                  </a:lnTo>
                  <a:lnTo>
                    <a:pt x="1099" y="276"/>
                  </a:lnTo>
                  <a:close/>
                  <a:moveTo>
                    <a:pt x="1099" y="0"/>
                  </a:moveTo>
                  <a:lnTo>
                    <a:pt x="1188" y="3"/>
                  </a:lnTo>
                  <a:lnTo>
                    <a:pt x="1277" y="15"/>
                  </a:lnTo>
                  <a:lnTo>
                    <a:pt x="1362" y="32"/>
                  </a:lnTo>
                  <a:lnTo>
                    <a:pt x="1446" y="54"/>
                  </a:lnTo>
                  <a:lnTo>
                    <a:pt x="1525" y="83"/>
                  </a:lnTo>
                  <a:lnTo>
                    <a:pt x="1603" y="118"/>
                  </a:lnTo>
                  <a:lnTo>
                    <a:pt x="1676" y="159"/>
                  </a:lnTo>
                  <a:lnTo>
                    <a:pt x="1747" y="204"/>
                  </a:lnTo>
                  <a:lnTo>
                    <a:pt x="1813" y="255"/>
                  </a:lnTo>
                  <a:lnTo>
                    <a:pt x="1875" y="310"/>
                  </a:lnTo>
                  <a:lnTo>
                    <a:pt x="1932" y="368"/>
                  </a:lnTo>
                  <a:lnTo>
                    <a:pt x="1985" y="433"/>
                  </a:lnTo>
                  <a:lnTo>
                    <a:pt x="2033" y="499"/>
                  </a:lnTo>
                  <a:lnTo>
                    <a:pt x="2075" y="570"/>
                  </a:lnTo>
                  <a:lnTo>
                    <a:pt x="2111" y="644"/>
                  </a:lnTo>
                  <a:lnTo>
                    <a:pt x="2140" y="722"/>
                  </a:lnTo>
                  <a:lnTo>
                    <a:pt x="2165" y="801"/>
                  </a:lnTo>
                  <a:lnTo>
                    <a:pt x="2182" y="883"/>
                  </a:lnTo>
                  <a:lnTo>
                    <a:pt x="2194" y="968"/>
                  </a:lnTo>
                  <a:lnTo>
                    <a:pt x="2197" y="1054"/>
                  </a:lnTo>
                  <a:lnTo>
                    <a:pt x="2195" y="1128"/>
                  </a:lnTo>
                  <a:lnTo>
                    <a:pt x="2189" y="1197"/>
                  </a:lnTo>
                  <a:lnTo>
                    <a:pt x="2180" y="1263"/>
                  </a:lnTo>
                  <a:lnTo>
                    <a:pt x="2168" y="1326"/>
                  </a:lnTo>
                  <a:lnTo>
                    <a:pt x="2153" y="1384"/>
                  </a:lnTo>
                  <a:lnTo>
                    <a:pt x="2136" y="1440"/>
                  </a:lnTo>
                  <a:lnTo>
                    <a:pt x="2116" y="1493"/>
                  </a:lnTo>
                  <a:lnTo>
                    <a:pt x="2095" y="1542"/>
                  </a:lnTo>
                  <a:lnTo>
                    <a:pt x="2072" y="1588"/>
                  </a:lnTo>
                  <a:lnTo>
                    <a:pt x="2050" y="1632"/>
                  </a:lnTo>
                  <a:lnTo>
                    <a:pt x="2025" y="1675"/>
                  </a:lnTo>
                  <a:lnTo>
                    <a:pt x="2001" y="1714"/>
                  </a:lnTo>
                  <a:lnTo>
                    <a:pt x="1977" y="1752"/>
                  </a:lnTo>
                  <a:lnTo>
                    <a:pt x="1953" y="1787"/>
                  </a:lnTo>
                  <a:lnTo>
                    <a:pt x="1929" y="1820"/>
                  </a:lnTo>
                  <a:lnTo>
                    <a:pt x="1902" y="1862"/>
                  </a:lnTo>
                  <a:lnTo>
                    <a:pt x="1877" y="1899"/>
                  </a:lnTo>
                  <a:lnTo>
                    <a:pt x="1857" y="1933"/>
                  </a:lnTo>
                  <a:lnTo>
                    <a:pt x="1841" y="1963"/>
                  </a:lnTo>
                  <a:lnTo>
                    <a:pt x="1830" y="1991"/>
                  </a:lnTo>
                  <a:lnTo>
                    <a:pt x="1822" y="2019"/>
                  </a:lnTo>
                  <a:lnTo>
                    <a:pt x="1819" y="2044"/>
                  </a:lnTo>
                  <a:lnTo>
                    <a:pt x="1816" y="2095"/>
                  </a:lnTo>
                  <a:lnTo>
                    <a:pt x="1806" y="2145"/>
                  </a:lnTo>
                  <a:lnTo>
                    <a:pt x="1790" y="2193"/>
                  </a:lnTo>
                  <a:lnTo>
                    <a:pt x="1766" y="2240"/>
                  </a:lnTo>
                  <a:lnTo>
                    <a:pt x="1738" y="2285"/>
                  </a:lnTo>
                  <a:lnTo>
                    <a:pt x="1702" y="2328"/>
                  </a:lnTo>
                  <a:lnTo>
                    <a:pt x="1662" y="2369"/>
                  </a:lnTo>
                  <a:lnTo>
                    <a:pt x="1615" y="2406"/>
                  </a:lnTo>
                  <a:lnTo>
                    <a:pt x="1614" y="2429"/>
                  </a:lnTo>
                  <a:lnTo>
                    <a:pt x="1613" y="2456"/>
                  </a:lnTo>
                  <a:lnTo>
                    <a:pt x="1611" y="2485"/>
                  </a:lnTo>
                  <a:lnTo>
                    <a:pt x="1609" y="2515"/>
                  </a:lnTo>
                  <a:lnTo>
                    <a:pt x="1607" y="2546"/>
                  </a:lnTo>
                  <a:lnTo>
                    <a:pt x="1606" y="2576"/>
                  </a:lnTo>
                  <a:lnTo>
                    <a:pt x="1604" y="2605"/>
                  </a:lnTo>
                  <a:lnTo>
                    <a:pt x="1603" y="2631"/>
                  </a:lnTo>
                  <a:lnTo>
                    <a:pt x="1601" y="2653"/>
                  </a:lnTo>
                  <a:lnTo>
                    <a:pt x="1600" y="2671"/>
                  </a:lnTo>
                  <a:lnTo>
                    <a:pt x="1600" y="2682"/>
                  </a:lnTo>
                  <a:lnTo>
                    <a:pt x="1599" y="2685"/>
                  </a:lnTo>
                  <a:lnTo>
                    <a:pt x="1599" y="2699"/>
                  </a:lnTo>
                  <a:lnTo>
                    <a:pt x="1597" y="2715"/>
                  </a:lnTo>
                  <a:lnTo>
                    <a:pt x="1592" y="2732"/>
                  </a:lnTo>
                  <a:lnTo>
                    <a:pt x="1587" y="2750"/>
                  </a:lnTo>
                  <a:lnTo>
                    <a:pt x="1578" y="2770"/>
                  </a:lnTo>
                  <a:lnTo>
                    <a:pt x="1566" y="2789"/>
                  </a:lnTo>
                  <a:lnTo>
                    <a:pt x="1552" y="2809"/>
                  </a:lnTo>
                  <a:lnTo>
                    <a:pt x="1533" y="2831"/>
                  </a:lnTo>
                  <a:lnTo>
                    <a:pt x="1511" y="2850"/>
                  </a:lnTo>
                  <a:lnTo>
                    <a:pt x="1483" y="2870"/>
                  </a:lnTo>
                  <a:lnTo>
                    <a:pt x="1452" y="2888"/>
                  </a:lnTo>
                  <a:lnTo>
                    <a:pt x="1415" y="2906"/>
                  </a:lnTo>
                  <a:lnTo>
                    <a:pt x="1372" y="2922"/>
                  </a:lnTo>
                  <a:lnTo>
                    <a:pt x="1347" y="2953"/>
                  </a:lnTo>
                  <a:lnTo>
                    <a:pt x="1317" y="2983"/>
                  </a:lnTo>
                  <a:lnTo>
                    <a:pt x="1283" y="3010"/>
                  </a:lnTo>
                  <a:lnTo>
                    <a:pt x="1259" y="3022"/>
                  </a:lnTo>
                  <a:lnTo>
                    <a:pt x="1233" y="3030"/>
                  </a:lnTo>
                  <a:lnTo>
                    <a:pt x="1205" y="3032"/>
                  </a:lnTo>
                  <a:lnTo>
                    <a:pt x="992" y="3032"/>
                  </a:lnTo>
                  <a:lnTo>
                    <a:pt x="965" y="3030"/>
                  </a:lnTo>
                  <a:lnTo>
                    <a:pt x="939" y="3022"/>
                  </a:lnTo>
                  <a:lnTo>
                    <a:pt x="915" y="3010"/>
                  </a:lnTo>
                  <a:lnTo>
                    <a:pt x="881" y="2983"/>
                  </a:lnTo>
                  <a:lnTo>
                    <a:pt x="850" y="2953"/>
                  </a:lnTo>
                  <a:lnTo>
                    <a:pt x="825" y="2922"/>
                  </a:lnTo>
                  <a:lnTo>
                    <a:pt x="780" y="2904"/>
                  </a:lnTo>
                  <a:lnTo>
                    <a:pt x="741" y="2886"/>
                  </a:lnTo>
                  <a:lnTo>
                    <a:pt x="707" y="2866"/>
                  </a:lnTo>
                  <a:lnTo>
                    <a:pt x="680" y="2844"/>
                  </a:lnTo>
                  <a:lnTo>
                    <a:pt x="657" y="2823"/>
                  </a:lnTo>
                  <a:lnTo>
                    <a:pt x="639" y="2800"/>
                  </a:lnTo>
                  <a:lnTo>
                    <a:pt x="626" y="2779"/>
                  </a:lnTo>
                  <a:lnTo>
                    <a:pt x="614" y="2757"/>
                  </a:lnTo>
                  <a:lnTo>
                    <a:pt x="607" y="2737"/>
                  </a:lnTo>
                  <a:lnTo>
                    <a:pt x="602" y="2718"/>
                  </a:lnTo>
                  <a:lnTo>
                    <a:pt x="599" y="2701"/>
                  </a:lnTo>
                  <a:lnTo>
                    <a:pt x="598" y="2685"/>
                  </a:lnTo>
                  <a:lnTo>
                    <a:pt x="598" y="2685"/>
                  </a:lnTo>
                  <a:lnTo>
                    <a:pt x="598" y="2682"/>
                  </a:lnTo>
                  <a:lnTo>
                    <a:pt x="597" y="2671"/>
                  </a:lnTo>
                  <a:lnTo>
                    <a:pt x="596" y="2653"/>
                  </a:lnTo>
                  <a:lnTo>
                    <a:pt x="595" y="2631"/>
                  </a:lnTo>
                  <a:lnTo>
                    <a:pt x="594" y="2605"/>
                  </a:lnTo>
                  <a:lnTo>
                    <a:pt x="592" y="2576"/>
                  </a:lnTo>
                  <a:lnTo>
                    <a:pt x="590" y="2546"/>
                  </a:lnTo>
                  <a:lnTo>
                    <a:pt x="588" y="2515"/>
                  </a:lnTo>
                  <a:lnTo>
                    <a:pt x="587" y="2485"/>
                  </a:lnTo>
                  <a:lnTo>
                    <a:pt x="585" y="2456"/>
                  </a:lnTo>
                  <a:lnTo>
                    <a:pt x="584" y="2429"/>
                  </a:lnTo>
                  <a:lnTo>
                    <a:pt x="582" y="2406"/>
                  </a:lnTo>
                  <a:lnTo>
                    <a:pt x="536" y="2369"/>
                  </a:lnTo>
                  <a:lnTo>
                    <a:pt x="495" y="2328"/>
                  </a:lnTo>
                  <a:lnTo>
                    <a:pt x="460" y="2285"/>
                  </a:lnTo>
                  <a:lnTo>
                    <a:pt x="432" y="2240"/>
                  </a:lnTo>
                  <a:lnTo>
                    <a:pt x="408" y="2193"/>
                  </a:lnTo>
                  <a:lnTo>
                    <a:pt x="392" y="2145"/>
                  </a:lnTo>
                  <a:lnTo>
                    <a:pt x="382" y="2095"/>
                  </a:lnTo>
                  <a:lnTo>
                    <a:pt x="378" y="2044"/>
                  </a:lnTo>
                  <a:lnTo>
                    <a:pt x="376" y="2019"/>
                  </a:lnTo>
                  <a:lnTo>
                    <a:pt x="368" y="1991"/>
                  </a:lnTo>
                  <a:lnTo>
                    <a:pt x="357" y="1963"/>
                  </a:lnTo>
                  <a:lnTo>
                    <a:pt x="341" y="1933"/>
                  </a:lnTo>
                  <a:lnTo>
                    <a:pt x="320" y="1899"/>
                  </a:lnTo>
                  <a:lnTo>
                    <a:pt x="297" y="1862"/>
                  </a:lnTo>
                  <a:lnTo>
                    <a:pt x="268" y="1821"/>
                  </a:lnTo>
                  <a:lnTo>
                    <a:pt x="245" y="1788"/>
                  </a:lnTo>
                  <a:lnTo>
                    <a:pt x="222" y="1752"/>
                  </a:lnTo>
                  <a:lnTo>
                    <a:pt x="197" y="1714"/>
                  </a:lnTo>
                  <a:lnTo>
                    <a:pt x="173" y="1675"/>
                  </a:lnTo>
                  <a:lnTo>
                    <a:pt x="149" y="1633"/>
                  </a:lnTo>
                  <a:lnTo>
                    <a:pt x="125" y="1588"/>
                  </a:lnTo>
                  <a:lnTo>
                    <a:pt x="102" y="1542"/>
                  </a:lnTo>
                  <a:lnTo>
                    <a:pt x="82" y="1493"/>
                  </a:lnTo>
                  <a:lnTo>
                    <a:pt x="62" y="1440"/>
                  </a:lnTo>
                  <a:lnTo>
                    <a:pt x="45" y="1384"/>
                  </a:lnTo>
                  <a:lnTo>
                    <a:pt x="30" y="1326"/>
                  </a:lnTo>
                  <a:lnTo>
                    <a:pt x="17" y="1263"/>
                  </a:lnTo>
                  <a:lnTo>
                    <a:pt x="8" y="1197"/>
                  </a:lnTo>
                  <a:lnTo>
                    <a:pt x="3" y="1128"/>
                  </a:lnTo>
                  <a:lnTo>
                    <a:pt x="0" y="1054"/>
                  </a:lnTo>
                  <a:lnTo>
                    <a:pt x="4" y="968"/>
                  </a:lnTo>
                  <a:lnTo>
                    <a:pt x="15" y="883"/>
                  </a:lnTo>
                  <a:lnTo>
                    <a:pt x="32" y="801"/>
                  </a:lnTo>
                  <a:lnTo>
                    <a:pt x="57" y="722"/>
                  </a:lnTo>
                  <a:lnTo>
                    <a:pt x="87" y="644"/>
                  </a:lnTo>
                  <a:lnTo>
                    <a:pt x="123" y="570"/>
                  </a:lnTo>
                  <a:lnTo>
                    <a:pt x="165" y="499"/>
                  </a:lnTo>
                  <a:lnTo>
                    <a:pt x="213" y="433"/>
                  </a:lnTo>
                  <a:lnTo>
                    <a:pt x="266" y="368"/>
                  </a:lnTo>
                  <a:lnTo>
                    <a:pt x="323" y="310"/>
                  </a:lnTo>
                  <a:lnTo>
                    <a:pt x="385" y="255"/>
                  </a:lnTo>
                  <a:lnTo>
                    <a:pt x="451" y="204"/>
                  </a:lnTo>
                  <a:lnTo>
                    <a:pt x="521" y="159"/>
                  </a:lnTo>
                  <a:lnTo>
                    <a:pt x="595" y="118"/>
                  </a:lnTo>
                  <a:lnTo>
                    <a:pt x="672" y="83"/>
                  </a:lnTo>
                  <a:lnTo>
                    <a:pt x="753" y="54"/>
                  </a:lnTo>
                  <a:lnTo>
                    <a:pt x="836" y="32"/>
                  </a:lnTo>
                  <a:lnTo>
                    <a:pt x="921" y="15"/>
                  </a:lnTo>
                  <a:lnTo>
                    <a:pt x="1009" y="3"/>
                  </a:lnTo>
                  <a:lnTo>
                    <a:pt x="10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0" name="Freeform 34"/>
            <p:cNvSpPr>
              <a:spLocks/>
            </p:cNvSpPr>
            <p:nvPr/>
          </p:nvSpPr>
          <p:spPr bwMode="auto">
            <a:xfrm>
              <a:off x="4356526" y="1513013"/>
              <a:ext cx="24797" cy="61963"/>
            </a:xfrm>
            <a:custGeom>
              <a:avLst/>
              <a:gdLst>
                <a:gd name="T0" fmla="*/ 69 w 138"/>
                <a:gd name="T1" fmla="*/ 0 h 344"/>
                <a:gd name="T2" fmla="*/ 69 w 138"/>
                <a:gd name="T3" fmla="*/ 0 h 344"/>
                <a:gd name="T4" fmla="*/ 87 w 138"/>
                <a:gd name="T5" fmla="*/ 3 h 344"/>
                <a:gd name="T6" fmla="*/ 104 w 138"/>
                <a:gd name="T7" fmla="*/ 9 h 344"/>
                <a:gd name="T8" fmla="*/ 118 w 138"/>
                <a:gd name="T9" fmla="*/ 21 h 344"/>
                <a:gd name="T10" fmla="*/ 129 w 138"/>
                <a:gd name="T11" fmla="*/ 34 h 344"/>
                <a:gd name="T12" fmla="*/ 136 w 138"/>
                <a:gd name="T13" fmla="*/ 51 h 344"/>
                <a:gd name="T14" fmla="*/ 138 w 138"/>
                <a:gd name="T15" fmla="*/ 69 h 344"/>
                <a:gd name="T16" fmla="*/ 138 w 138"/>
                <a:gd name="T17" fmla="*/ 275 h 344"/>
                <a:gd name="T18" fmla="*/ 136 w 138"/>
                <a:gd name="T19" fmla="*/ 294 h 344"/>
                <a:gd name="T20" fmla="*/ 129 w 138"/>
                <a:gd name="T21" fmla="*/ 310 h 344"/>
                <a:gd name="T22" fmla="*/ 118 w 138"/>
                <a:gd name="T23" fmla="*/ 325 h 344"/>
                <a:gd name="T24" fmla="*/ 104 w 138"/>
                <a:gd name="T25" fmla="*/ 335 h 344"/>
                <a:gd name="T26" fmla="*/ 87 w 138"/>
                <a:gd name="T27" fmla="*/ 342 h 344"/>
                <a:gd name="T28" fmla="*/ 69 w 138"/>
                <a:gd name="T29" fmla="*/ 344 h 344"/>
                <a:gd name="T30" fmla="*/ 51 w 138"/>
                <a:gd name="T31" fmla="*/ 342 h 344"/>
                <a:gd name="T32" fmla="*/ 34 w 138"/>
                <a:gd name="T33" fmla="*/ 335 h 344"/>
                <a:gd name="T34" fmla="*/ 20 w 138"/>
                <a:gd name="T35" fmla="*/ 325 h 344"/>
                <a:gd name="T36" fmla="*/ 9 w 138"/>
                <a:gd name="T37" fmla="*/ 310 h 344"/>
                <a:gd name="T38" fmla="*/ 2 w 138"/>
                <a:gd name="T39" fmla="*/ 294 h 344"/>
                <a:gd name="T40" fmla="*/ 0 w 138"/>
                <a:gd name="T41" fmla="*/ 275 h 344"/>
                <a:gd name="T42" fmla="*/ 0 w 138"/>
                <a:gd name="T43" fmla="*/ 69 h 344"/>
                <a:gd name="T44" fmla="*/ 2 w 138"/>
                <a:gd name="T45" fmla="*/ 51 h 344"/>
                <a:gd name="T46" fmla="*/ 9 w 138"/>
                <a:gd name="T47" fmla="*/ 34 h 344"/>
                <a:gd name="T48" fmla="*/ 20 w 138"/>
                <a:gd name="T49" fmla="*/ 21 h 344"/>
                <a:gd name="T50" fmla="*/ 34 w 138"/>
                <a:gd name="T51" fmla="*/ 9 h 344"/>
                <a:gd name="T52" fmla="*/ 51 w 138"/>
                <a:gd name="T53" fmla="*/ 3 h 344"/>
                <a:gd name="T54" fmla="*/ 69 w 138"/>
                <a:gd name="T5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344">
                  <a:moveTo>
                    <a:pt x="69" y="0"/>
                  </a:moveTo>
                  <a:lnTo>
                    <a:pt x="69" y="0"/>
                  </a:lnTo>
                  <a:lnTo>
                    <a:pt x="87" y="3"/>
                  </a:lnTo>
                  <a:lnTo>
                    <a:pt x="104" y="9"/>
                  </a:lnTo>
                  <a:lnTo>
                    <a:pt x="118" y="21"/>
                  </a:lnTo>
                  <a:lnTo>
                    <a:pt x="129" y="34"/>
                  </a:lnTo>
                  <a:lnTo>
                    <a:pt x="136" y="51"/>
                  </a:lnTo>
                  <a:lnTo>
                    <a:pt x="138" y="69"/>
                  </a:lnTo>
                  <a:lnTo>
                    <a:pt x="138" y="275"/>
                  </a:lnTo>
                  <a:lnTo>
                    <a:pt x="136" y="294"/>
                  </a:lnTo>
                  <a:lnTo>
                    <a:pt x="129" y="310"/>
                  </a:lnTo>
                  <a:lnTo>
                    <a:pt x="118" y="325"/>
                  </a:lnTo>
                  <a:lnTo>
                    <a:pt x="104" y="335"/>
                  </a:lnTo>
                  <a:lnTo>
                    <a:pt x="87" y="342"/>
                  </a:lnTo>
                  <a:lnTo>
                    <a:pt x="69" y="344"/>
                  </a:lnTo>
                  <a:lnTo>
                    <a:pt x="51" y="342"/>
                  </a:lnTo>
                  <a:lnTo>
                    <a:pt x="34" y="335"/>
                  </a:lnTo>
                  <a:lnTo>
                    <a:pt x="20" y="325"/>
                  </a:lnTo>
                  <a:lnTo>
                    <a:pt x="9" y="310"/>
                  </a:lnTo>
                  <a:lnTo>
                    <a:pt x="2" y="294"/>
                  </a:lnTo>
                  <a:lnTo>
                    <a:pt x="0" y="275"/>
                  </a:lnTo>
                  <a:lnTo>
                    <a:pt x="0" y="69"/>
                  </a:lnTo>
                  <a:lnTo>
                    <a:pt x="2" y="51"/>
                  </a:lnTo>
                  <a:lnTo>
                    <a:pt x="9" y="34"/>
                  </a:lnTo>
                  <a:lnTo>
                    <a:pt x="20" y="21"/>
                  </a:lnTo>
                  <a:lnTo>
                    <a:pt x="34" y="9"/>
                  </a:lnTo>
                  <a:lnTo>
                    <a:pt x="51" y="3"/>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1" name="Freeform 35"/>
            <p:cNvSpPr>
              <a:spLocks/>
            </p:cNvSpPr>
            <p:nvPr/>
          </p:nvSpPr>
          <p:spPr bwMode="auto">
            <a:xfrm>
              <a:off x="4218902" y="1550191"/>
              <a:ext cx="42155" cy="55766"/>
            </a:xfrm>
            <a:custGeom>
              <a:avLst/>
              <a:gdLst>
                <a:gd name="T0" fmla="*/ 69 w 243"/>
                <a:gd name="T1" fmla="*/ 0 h 317"/>
                <a:gd name="T2" fmla="*/ 87 w 243"/>
                <a:gd name="T3" fmla="*/ 2 h 317"/>
                <a:gd name="T4" fmla="*/ 103 w 243"/>
                <a:gd name="T5" fmla="*/ 9 h 317"/>
                <a:gd name="T6" fmla="*/ 118 w 243"/>
                <a:gd name="T7" fmla="*/ 20 h 317"/>
                <a:gd name="T8" fmla="*/ 129 w 243"/>
                <a:gd name="T9" fmla="*/ 34 h 317"/>
                <a:gd name="T10" fmla="*/ 233 w 243"/>
                <a:gd name="T11" fmla="*/ 214 h 317"/>
                <a:gd name="T12" fmla="*/ 240 w 243"/>
                <a:gd name="T13" fmla="*/ 230 h 317"/>
                <a:gd name="T14" fmla="*/ 243 w 243"/>
                <a:gd name="T15" fmla="*/ 248 h 317"/>
                <a:gd name="T16" fmla="*/ 240 w 243"/>
                <a:gd name="T17" fmla="*/ 265 h 317"/>
                <a:gd name="T18" fmla="*/ 233 w 243"/>
                <a:gd name="T19" fmla="*/ 282 h 317"/>
                <a:gd name="T20" fmla="*/ 223 w 243"/>
                <a:gd name="T21" fmla="*/ 297 h 317"/>
                <a:gd name="T22" fmla="*/ 209 w 243"/>
                <a:gd name="T23" fmla="*/ 308 h 317"/>
                <a:gd name="T24" fmla="*/ 191 w 243"/>
                <a:gd name="T25" fmla="*/ 315 h 317"/>
                <a:gd name="T26" fmla="*/ 173 w 243"/>
                <a:gd name="T27" fmla="*/ 317 h 317"/>
                <a:gd name="T28" fmla="*/ 155 w 243"/>
                <a:gd name="T29" fmla="*/ 315 h 317"/>
                <a:gd name="T30" fmla="*/ 139 w 243"/>
                <a:gd name="T31" fmla="*/ 308 h 317"/>
                <a:gd name="T32" fmla="*/ 125 w 243"/>
                <a:gd name="T33" fmla="*/ 297 h 317"/>
                <a:gd name="T34" fmla="*/ 113 w 243"/>
                <a:gd name="T35" fmla="*/ 282 h 317"/>
                <a:gd name="T36" fmla="*/ 9 w 243"/>
                <a:gd name="T37" fmla="*/ 103 h 317"/>
                <a:gd name="T38" fmla="*/ 2 w 243"/>
                <a:gd name="T39" fmla="*/ 86 h 317"/>
                <a:gd name="T40" fmla="*/ 0 w 243"/>
                <a:gd name="T41" fmla="*/ 68 h 317"/>
                <a:gd name="T42" fmla="*/ 2 w 243"/>
                <a:gd name="T43" fmla="*/ 51 h 317"/>
                <a:gd name="T44" fmla="*/ 9 w 243"/>
                <a:gd name="T45" fmla="*/ 34 h 317"/>
                <a:gd name="T46" fmla="*/ 20 w 243"/>
                <a:gd name="T47" fmla="*/ 21 h 317"/>
                <a:gd name="T48" fmla="*/ 34 w 243"/>
                <a:gd name="T49" fmla="*/ 10 h 317"/>
                <a:gd name="T50" fmla="*/ 52 w 243"/>
                <a:gd name="T51" fmla="*/ 2 h 317"/>
                <a:gd name="T52" fmla="*/ 69 w 243"/>
                <a:gd name="T53"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3" h="317">
                  <a:moveTo>
                    <a:pt x="69" y="0"/>
                  </a:moveTo>
                  <a:lnTo>
                    <a:pt x="87" y="2"/>
                  </a:lnTo>
                  <a:lnTo>
                    <a:pt x="103" y="9"/>
                  </a:lnTo>
                  <a:lnTo>
                    <a:pt x="118" y="20"/>
                  </a:lnTo>
                  <a:lnTo>
                    <a:pt x="129" y="34"/>
                  </a:lnTo>
                  <a:lnTo>
                    <a:pt x="233" y="214"/>
                  </a:lnTo>
                  <a:lnTo>
                    <a:pt x="240" y="230"/>
                  </a:lnTo>
                  <a:lnTo>
                    <a:pt x="243" y="248"/>
                  </a:lnTo>
                  <a:lnTo>
                    <a:pt x="240" y="265"/>
                  </a:lnTo>
                  <a:lnTo>
                    <a:pt x="233" y="282"/>
                  </a:lnTo>
                  <a:lnTo>
                    <a:pt x="223" y="297"/>
                  </a:lnTo>
                  <a:lnTo>
                    <a:pt x="209" y="308"/>
                  </a:lnTo>
                  <a:lnTo>
                    <a:pt x="191" y="315"/>
                  </a:lnTo>
                  <a:lnTo>
                    <a:pt x="173" y="317"/>
                  </a:lnTo>
                  <a:lnTo>
                    <a:pt x="155" y="315"/>
                  </a:lnTo>
                  <a:lnTo>
                    <a:pt x="139" y="308"/>
                  </a:lnTo>
                  <a:lnTo>
                    <a:pt x="125" y="297"/>
                  </a:lnTo>
                  <a:lnTo>
                    <a:pt x="113" y="282"/>
                  </a:lnTo>
                  <a:lnTo>
                    <a:pt x="9" y="103"/>
                  </a:lnTo>
                  <a:lnTo>
                    <a:pt x="2" y="86"/>
                  </a:lnTo>
                  <a:lnTo>
                    <a:pt x="0" y="68"/>
                  </a:lnTo>
                  <a:lnTo>
                    <a:pt x="2" y="51"/>
                  </a:lnTo>
                  <a:lnTo>
                    <a:pt x="9" y="34"/>
                  </a:lnTo>
                  <a:lnTo>
                    <a:pt x="20" y="21"/>
                  </a:lnTo>
                  <a:lnTo>
                    <a:pt x="34" y="10"/>
                  </a:lnTo>
                  <a:lnTo>
                    <a:pt x="52" y="2"/>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2" name="Freeform 36"/>
            <p:cNvSpPr>
              <a:spLocks/>
            </p:cNvSpPr>
            <p:nvPr/>
          </p:nvSpPr>
          <p:spPr bwMode="auto">
            <a:xfrm>
              <a:off x="4117234" y="1650571"/>
              <a:ext cx="55794" cy="43373"/>
            </a:xfrm>
            <a:custGeom>
              <a:avLst/>
              <a:gdLst>
                <a:gd name="T0" fmla="*/ 69 w 319"/>
                <a:gd name="T1" fmla="*/ 0 h 241"/>
                <a:gd name="T2" fmla="*/ 86 w 319"/>
                <a:gd name="T3" fmla="*/ 3 h 241"/>
                <a:gd name="T4" fmla="*/ 104 w 319"/>
                <a:gd name="T5" fmla="*/ 9 h 241"/>
                <a:gd name="T6" fmla="*/ 285 w 319"/>
                <a:gd name="T7" fmla="*/ 112 h 241"/>
                <a:gd name="T8" fmla="*/ 299 w 319"/>
                <a:gd name="T9" fmla="*/ 124 h 241"/>
                <a:gd name="T10" fmla="*/ 310 w 319"/>
                <a:gd name="T11" fmla="*/ 138 h 241"/>
                <a:gd name="T12" fmla="*/ 316 w 319"/>
                <a:gd name="T13" fmla="*/ 155 h 241"/>
                <a:gd name="T14" fmla="*/ 319 w 319"/>
                <a:gd name="T15" fmla="*/ 172 h 241"/>
                <a:gd name="T16" fmla="*/ 316 w 319"/>
                <a:gd name="T17" fmla="*/ 190 h 241"/>
                <a:gd name="T18" fmla="*/ 310 w 319"/>
                <a:gd name="T19" fmla="*/ 206 h 241"/>
                <a:gd name="T20" fmla="*/ 298 w 319"/>
                <a:gd name="T21" fmla="*/ 221 h 241"/>
                <a:gd name="T22" fmla="*/ 283 w 319"/>
                <a:gd name="T23" fmla="*/ 232 h 241"/>
                <a:gd name="T24" fmla="*/ 266 w 319"/>
                <a:gd name="T25" fmla="*/ 239 h 241"/>
                <a:gd name="T26" fmla="*/ 249 w 319"/>
                <a:gd name="T27" fmla="*/ 241 h 241"/>
                <a:gd name="T28" fmla="*/ 231 w 319"/>
                <a:gd name="T29" fmla="*/ 239 h 241"/>
                <a:gd name="T30" fmla="*/ 214 w 319"/>
                <a:gd name="T31" fmla="*/ 231 h 241"/>
                <a:gd name="T32" fmla="*/ 34 w 319"/>
                <a:gd name="T33" fmla="*/ 129 h 241"/>
                <a:gd name="T34" fmla="*/ 19 w 319"/>
                <a:gd name="T35" fmla="*/ 118 h 241"/>
                <a:gd name="T36" fmla="*/ 9 w 319"/>
                <a:gd name="T37" fmla="*/ 103 h 241"/>
                <a:gd name="T38" fmla="*/ 2 w 319"/>
                <a:gd name="T39" fmla="*/ 87 h 241"/>
                <a:gd name="T40" fmla="*/ 0 w 319"/>
                <a:gd name="T41" fmla="*/ 69 h 241"/>
                <a:gd name="T42" fmla="*/ 2 w 319"/>
                <a:gd name="T43" fmla="*/ 51 h 241"/>
                <a:gd name="T44" fmla="*/ 9 w 319"/>
                <a:gd name="T45" fmla="*/ 34 h 241"/>
                <a:gd name="T46" fmla="*/ 20 w 319"/>
                <a:gd name="T47" fmla="*/ 20 h 241"/>
                <a:gd name="T48" fmla="*/ 35 w 319"/>
                <a:gd name="T49" fmla="*/ 9 h 241"/>
                <a:gd name="T50" fmla="*/ 51 w 319"/>
                <a:gd name="T51" fmla="*/ 3 h 241"/>
                <a:gd name="T52" fmla="*/ 69 w 319"/>
                <a:gd name="T5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9" h="241">
                  <a:moveTo>
                    <a:pt x="69" y="0"/>
                  </a:moveTo>
                  <a:lnTo>
                    <a:pt x="86" y="3"/>
                  </a:lnTo>
                  <a:lnTo>
                    <a:pt x="104" y="9"/>
                  </a:lnTo>
                  <a:lnTo>
                    <a:pt x="285" y="112"/>
                  </a:lnTo>
                  <a:lnTo>
                    <a:pt x="299" y="124"/>
                  </a:lnTo>
                  <a:lnTo>
                    <a:pt x="310" y="138"/>
                  </a:lnTo>
                  <a:lnTo>
                    <a:pt x="316" y="155"/>
                  </a:lnTo>
                  <a:lnTo>
                    <a:pt x="319" y="172"/>
                  </a:lnTo>
                  <a:lnTo>
                    <a:pt x="316" y="190"/>
                  </a:lnTo>
                  <a:lnTo>
                    <a:pt x="310" y="206"/>
                  </a:lnTo>
                  <a:lnTo>
                    <a:pt x="298" y="221"/>
                  </a:lnTo>
                  <a:lnTo>
                    <a:pt x="283" y="232"/>
                  </a:lnTo>
                  <a:lnTo>
                    <a:pt x="266" y="239"/>
                  </a:lnTo>
                  <a:lnTo>
                    <a:pt x="249" y="241"/>
                  </a:lnTo>
                  <a:lnTo>
                    <a:pt x="231" y="239"/>
                  </a:lnTo>
                  <a:lnTo>
                    <a:pt x="214" y="231"/>
                  </a:lnTo>
                  <a:lnTo>
                    <a:pt x="34" y="129"/>
                  </a:lnTo>
                  <a:lnTo>
                    <a:pt x="19" y="118"/>
                  </a:lnTo>
                  <a:lnTo>
                    <a:pt x="9" y="103"/>
                  </a:lnTo>
                  <a:lnTo>
                    <a:pt x="2" y="87"/>
                  </a:lnTo>
                  <a:lnTo>
                    <a:pt x="0" y="69"/>
                  </a:lnTo>
                  <a:lnTo>
                    <a:pt x="2" y="51"/>
                  </a:lnTo>
                  <a:lnTo>
                    <a:pt x="9" y="34"/>
                  </a:lnTo>
                  <a:lnTo>
                    <a:pt x="20" y="20"/>
                  </a:lnTo>
                  <a:lnTo>
                    <a:pt x="35" y="9"/>
                  </a:lnTo>
                  <a:lnTo>
                    <a:pt x="51" y="3"/>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3" name="Freeform 37"/>
            <p:cNvSpPr>
              <a:spLocks/>
            </p:cNvSpPr>
            <p:nvPr/>
          </p:nvSpPr>
          <p:spPr bwMode="auto">
            <a:xfrm>
              <a:off x="4080038" y="1788127"/>
              <a:ext cx="60753" cy="24785"/>
            </a:xfrm>
            <a:custGeom>
              <a:avLst/>
              <a:gdLst>
                <a:gd name="T0" fmla="*/ 69 w 347"/>
                <a:gd name="T1" fmla="*/ 0 h 139"/>
                <a:gd name="T2" fmla="*/ 278 w 347"/>
                <a:gd name="T3" fmla="*/ 0 h 139"/>
                <a:gd name="T4" fmla="*/ 296 w 347"/>
                <a:gd name="T5" fmla="*/ 4 h 139"/>
                <a:gd name="T6" fmla="*/ 313 w 347"/>
                <a:gd name="T7" fmla="*/ 10 h 139"/>
                <a:gd name="T8" fmla="*/ 327 w 347"/>
                <a:gd name="T9" fmla="*/ 21 h 139"/>
                <a:gd name="T10" fmla="*/ 338 w 347"/>
                <a:gd name="T11" fmla="*/ 35 h 139"/>
                <a:gd name="T12" fmla="*/ 345 w 347"/>
                <a:gd name="T13" fmla="*/ 51 h 139"/>
                <a:gd name="T14" fmla="*/ 347 w 347"/>
                <a:gd name="T15" fmla="*/ 70 h 139"/>
                <a:gd name="T16" fmla="*/ 345 w 347"/>
                <a:gd name="T17" fmla="*/ 88 h 139"/>
                <a:gd name="T18" fmla="*/ 338 w 347"/>
                <a:gd name="T19" fmla="*/ 104 h 139"/>
                <a:gd name="T20" fmla="*/ 327 w 347"/>
                <a:gd name="T21" fmla="*/ 119 h 139"/>
                <a:gd name="T22" fmla="*/ 313 w 347"/>
                <a:gd name="T23" fmla="*/ 129 h 139"/>
                <a:gd name="T24" fmla="*/ 296 w 347"/>
                <a:gd name="T25" fmla="*/ 137 h 139"/>
                <a:gd name="T26" fmla="*/ 278 w 347"/>
                <a:gd name="T27" fmla="*/ 139 h 139"/>
                <a:gd name="T28" fmla="*/ 69 w 347"/>
                <a:gd name="T29" fmla="*/ 139 h 139"/>
                <a:gd name="T30" fmla="*/ 51 w 347"/>
                <a:gd name="T31" fmla="*/ 137 h 139"/>
                <a:gd name="T32" fmla="*/ 35 w 347"/>
                <a:gd name="T33" fmla="*/ 129 h 139"/>
                <a:gd name="T34" fmla="*/ 20 w 347"/>
                <a:gd name="T35" fmla="*/ 119 h 139"/>
                <a:gd name="T36" fmla="*/ 10 w 347"/>
                <a:gd name="T37" fmla="*/ 104 h 139"/>
                <a:gd name="T38" fmla="*/ 2 w 347"/>
                <a:gd name="T39" fmla="*/ 88 h 139"/>
                <a:gd name="T40" fmla="*/ 0 w 347"/>
                <a:gd name="T41" fmla="*/ 70 h 139"/>
                <a:gd name="T42" fmla="*/ 2 w 347"/>
                <a:gd name="T43" fmla="*/ 51 h 139"/>
                <a:gd name="T44" fmla="*/ 10 w 347"/>
                <a:gd name="T45" fmla="*/ 35 h 139"/>
                <a:gd name="T46" fmla="*/ 20 w 347"/>
                <a:gd name="T47" fmla="*/ 21 h 139"/>
                <a:gd name="T48" fmla="*/ 35 w 347"/>
                <a:gd name="T49" fmla="*/ 10 h 139"/>
                <a:gd name="T50" fmla="*/ 51 w 347"/>
                <a:gd name="T51" fmla="*/ 4 h 139"/>
                <a:gd name="T52" fmla="*/ 69 w 347"/>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7" h="139">
                  <a:moveTo>
                    <a:pt x="69" y="0"/>
                  </a:moveTo>
                  <a:lnTo>
                    <a:pt x="278" y="0"/>
                  </a:lnTo>
                  <a:lnTo>
                    <a:pt x="296" y="4"/>
                  </a:lnTo>
                  <a:lnTo>
                    <a:pt x="313" y="10"/>
                  </a:lnTo>
                  <a:lnTo>
                    <a:pt x="327" y="21"/>
                  </a:lnTo>
                  <a:lnTo>
                    <a:pt x="338" y="35"/>
                  </a:lnTo>
                  <a:lnTo>
                    <a:pt x="345" y="51"/>
                  </a:lnTo>
                  <a:lnTo>
                    <a:pt x="347" y="70"/>
                  </a:lnTo>
                  <a:lnTo>
                    <a:pt x="345" y="88"/>
                  </a:lnTo>
                  <a:lnTo>
                    <a:pt x="338" y="104"/>
                  </a:lnTo>
                  <a:lnTo>
                    <a:pt x="327" y="119"/>
                  </a:lnTo>
                  <a:lnTo>
                    <a:pt x="313" y="129"/>
                  </a:lnTo>
                  <a:lnTo>
                    <a:pt x="296" y="137"/>
                  </a:lnTo>
                  <a:lnTo>
                    <a:pt x="278" y="139"/>
                  </a:lnTo>
                  <a:lnTo>
                    <a:pt x="69" y="139"/>
                  </a:lnTo>
                  <a:lnTo>
                    <a:pt x="51" y="137"/>
                  </a:lnTo>
                  <a:lnTo>
                    <a:pt x="35" y="129"/>
                  </a:lnTo>
                  <a:lnTo>
                    <a:pt x="20" y="119"/>
                  </a:lnTo>
                  <a:lnTo>
                    <a:pt x="10" y="104"/>
                  </a:lnTo>
                  <a:lnTo>
                    <a:pt x="2" y="88"/>
                  </a:lnTo>
                  <a:lnTo>
                    <a:pt x="0" y="70"/>
                  </a:lnTo>
                  <a:lnTo>
                    <a:pt x="2" y="51"/>
                  </a:lnTo>
                  <a:lnTo>
                    <a:pt x="10" y="35"/>
                  </a:lnTo>
                  <a:lnTo>
                    <a:pt x="20" y="21"/>
                  </a:lnTo>
                  <a:lnTo>
                    <a:pt x="35" y="10"/>
                  </a:lnTo>
                  <a:lnTo>
                    <a:pt x="51" y="4"/>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4" name="Freeform 38"/>
            <p:cNvSpPr>
              <a:spLocks/>
            </p:cNvSpPr>
            <p:nvPr/>
          </p:nvSpPr>
          <p:spPr bwMode="auto">
            <a:xfrm>
              <a:off x="4117234" y="1907096"/>
              <a:ext cx="55794" cy="43373"/>
            </a:xfrm>
            <a:custGeom>
              <a:avLst/>
              <a:gdLst>
                <a:gd name="T0" fmla="*/ 249 w 319"/>
                <a:gd name="T1" fmla="*/ 0 h 242"/>
                <a:gd name="T2" fmla="*/ 268 w 319"/>
                <a:gd name="T3" fmla="*/ 3 h 242"/>
                <a:gd name="T4" fmla="*/ 283 w 319"/>
                <a:gd name="T5" fmla="*/ 9 h 242"/>
                <a:gd name="T6" fmla="*/ 298 w 319"/>
                <a:gd name="T7" fmla="*/ 20 h 242"/>
                <a:gd name="T8" fmla="*/ 310 w 319"/>
                <a:gd name="T9" fmla="*/ 35 h 242"/>
                <a:gd name="T10" fmla="*/ 316 w 319"/>
                <a:gd name="T11" fmla="*/ 52 h 242"/>
                <a:gd name="T12" fmla="*/ 319 w 319"/>
                <a:gd name="T13" fmla="*/ 70 h 242"/>
                <a:gd name="T14" fmla="*/ 316 w 319"/>
                <a:gd name="T15" fmla="*/ 86 h 242"/>
                <a:gd name="T16" fmla="*/ 310 w 319"/>
                <a:gd name="T17" fmla="*/ 103 h 242"/>
                <a:gd name="T18" fmla="*/ 298 w 319"/>
                <a:gd name="T19" fmla="*/ 118 h 242"/>
                <a:gd name="T20" fmla="*/ 285 w 319"/>
                <a:gd name="T21" fmla="*/ 129 h 242"/>
                <a:gd name="T22" fmla="*/ 104 w 319"/>
                <a:gd name="T23" fmla="*/ 232 h 242"/>
                <a:gd name="T24" fmla="*/ 87 w 319"/>
                <a:gd name="T25" fmla="*/ 239 h 242"/>
                <a:gd name="T26" fmla="*/ 69 w 319"/>
                <a:gd name="T27" fmla="*/ 242 h 242"/>
                <a:gd name="T28" fmla="*/ 51 w 319"/>
                <a:gd name="T29" fmla="*/ 239 h 242"/>
                <a:gd name="T30" fmla="*/ 35 w 319"/>
                <a:gd name="T31" fmla="*/ 233 h 242"/>
                <a:gd name="T32" fmla="*/ 20 w 319"/>
                <a:gd name="T33" fmla="*/ 222 h 242"/>
                <a:gd name="T34" fmla="*/ 9 w 319"/>
                <a:gd name="T35" fmla="*/ 207 h 242"/>
                <a:gd name="T36" fmla="*/ 2 w 319"/>
                <a:gd name="T37" fmla="*/ 190 h 242"/>
                <a:gd name="T38" fmla="*/ 0 w 319"/>
                <a:gd name="T39" fmla="*/ 172 h 242"/>
                <a:gd name="T40" fmla="*/ 2 w 319"/>
                <a:gd name="T41" fmla="*/ 155 h 242"/>
                <a:gd name="T42" fmla="*/ 9 w 319"/>
                <a:gd name="T43" fmla="*/ 138 h 242"/>
                <a:gd name="T44" fmla="*/ 19 w 319"/>
                <a:gd name="T45" fmla="*/ 125 h 242"/>
                <a:gd name="T46" fmla="*/ 34 w 319"/>
                <a:gd name="T47" fmla="*/ 114 h 242"/>
                <a:gd name="T48" fmla="*/ 214 w 319"/>
                <a:gd name="T49" fmla="*/ 10 h 242"/>
                <a:gd name="T50" fmla="*/ 232 w 319"/>
                <a:gd name="T51" fmla="*/ 2 h 242"/>
                <a:gd name="T52" fmla="*/ 249 w 319"/>
                <a:gd name="T5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9" h="242">
                  <a:moveTo>
                    <a:pt x="249" y="0"/>
                  </a:moveTo>
                  <a:lnTo>
                    <a:pt x="268" y="3"/>
                  </a:lnTo>
                  <a:lnTo>
                    <a:pt x="283" y="9"/>
                  </a:lnTo>
                  <a:lnTo>
                    <a:pt x="298" y="20"/>
                  </a:lnTo>
                  <a:lnTo>
                    <a:pt x="310" y="35"/>
                  </a:lnTo>
                  <a:lnTo>
                    <a:pt x="316" y="52"/>
                  </a:lnTo>
                  <a:lnTo>
                    <a:pt x="319" y="70"/>
                  </a:lnTo>
                  <a:lnTo>
                    <a:pt x="316" y="86"/>
                  </a:lnTo>
                  <a:lnTo>
                    <a:pt x="310" y="103"/>
                  </a:lnTo>
                  <a:lnTo>
                    <a:pt x="298" y="118"/>
                  </a:lnTo>
                  <a:lnTo>
                    <a:pt x="285" y="129"/>
                  </a:lnTo>
                  <a:lnTo>
                    <a:pt x="104" y="232"/>
                  </a:lnTo>
                  <a:lnTo>
                    <a:pt x="87" y="239"/>
                  </a:lnTo>
                  <a:lnTo>
                    <a:pt x="69" y="242"/>
                  </a:lnTo>
                  <a:lnTo>
                    <a:pt x="51" y="239"/>
                  </a:lnTo>
                  <a:lnTo>
                    <a:pt x="35" y="233"/>
                  </a:lnTo>
                  <a:lnTo>
                    <a:pt x="20" y="222"/>
                  </a:lnTo>
                  <a:lnTo>
                    <a:pt x="9" y="207"/>
                  </a:lnTo>
                  <a:lnTo>
                    <a:pt x="2" y="190"/>
                  </a:lnTo>
                  <a:lnTo>
                    <a:pt x="0" y="172"/>
                  </a:lnTo>
                  <a:lnTo>
                    <a:pt x="2" y="155"/>
                  </a:lnTo>
                  <a:lnTo>
                    <a:pt x="9" y="138"/>
                  </a:lnTo>
                  <a:lnTo>
                    <a:pt x="19" y="125"/>
                  </a:lnTo>
                  <a:lnTo>
                    <a:pt x="34" y="114"/>
                  </a:lnTo>
                  <a:lnTo>
                    <a:pt x="214" y="10"/>
                  </a:lnTo>
                  <a:lnTo>
                    <a:pt x="232" y="2"/>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5" name="Freeform 39"/>
            <p:cNvSpPr>
              <a:spLocks/>
            </p:cNvSpPr>
            <p:nvPr/>
          </p:nvSpPr>
          <p:spPr bwMode="auto">
            <a:xfrm>
              <a:off x="4564822" y="1907096"/>
              <a:ext cx="55794" cy="43373"/>
            </a:xfrm>
            <a:custGeom>
              <a:avLst/>
              <a:gdLst>
                <a:gd name="T0" fmla="*/ 69 w 319"/>
                <a:gd name="T1" fmla="*/ 0 h 242"/>
                <a:gd name="T2" fmla="*/ 87 w 319"/>
                <a:gd name="T3" fmla="*/ 2 h 242"/>
                <a:gd name="T4" fmla="*/ 104 w 319"/>
                <a:gd name="T5" fmla="*/ 10 h 242"/>
                <a:gd name="T6" fmla="*/ 285 w 319"/>
                <a:gd name="T7" fmla="*/ 114 h 242"/>
                <a:gd name="T8" fmla="*/ 299 w 319"/>
                <a:gd name="T9" fmla="*/ 125 h 242"/>
                <a:gd name="T10" fmla="*/ 310 w 319"/>
                <a:gd name="T11" fmla="*/ 138 h 242"/>
                <a:gd name="T12" fmla="*/ 316 w 319"/>
                <a:gd name="T13" fmla="*/ 155 h 242"/>
                <a:gd name="T14" fmla="*/ 319 w 319"/>
                <a:gd name="T15" fmla="*/ 172 h 242"/>
                <a:gd name="T16" fmla="*/ 316 w 319"/>
                <a:gd name="T17" fmla="*/ 190 h 242"/>
                <a:gd name="T18" fmla="*/ 310 w 319"/>
                <a:gd name="T19" fmla="*/ 207 h 242"/>
                <a:gd name="T20" fmla="*/ 298 w 319"/>
                <a:gd name="T21" fmla="*/ 222 h 242"/>
                <a:gd name="T22" fmla="*/ 284 w 319"/>
                <a:gd name="T23" fmla="*/ 233 h 242"/>
                <a:gd name="T24" fmla="*/ 268 w 319"/>
                <a:gd name="T25" fmla="*/ 239 h 242"/>
                <a:gd name="T26" fmla="*/ 250 w 319"/>
                <a:gd name="T27" fmla="*/ 242 h 242"/>
                <a:gd name="T28" fmla="*/ 231 w 319"/>
                <a:gd name="T29" fmla="*/ 239 h 242"/>
                <a:gd name="T30" fmla="*/ 214 w 319"/>
                <a:gd name="T31" fmla="*/ 232 h 242"/>
                <a:gd name="T32" fmla="*/ 34 w 319"/>
                <a:gd name="T33" fmla="*/ 129 h 242"/>
                <a:gd name="T34" fmla="*/ 20 w 319"/>
                <a:gd name="T35" fmla="*/ 118 h 242"/>
                <a:gd name="T36" fmla="*/ 9 w 319"/>
                <a:gd name="T37" fmla="*/ 103 h 242"/>
                <a:gd name="T38" fmla="*/ 2 w 319"/>
                <a:gd name="T39" fmla="*/ 86 h 242"/>
                <a:gd name="T40" fmla="*/ 0 w 319"/>
                <a:gd name="T41" fmla="*/ 70 h 242"/>
                <a:gd name="T42" fmla="*/ 2 w 319"/>
                <a:gd name="T43" fmla="*/ 52 h 242"/>
                <a:gd name="T44" fmla="*/ 9 w 319"/>
                <a:gd name="T45" fmla="*/ 35 h 242"/>
                <a:gd name="T46" fmla="*/ 20 w 319"/>
                <a:gd name="T47" fmla="*/ 20 h 242"/>
                <a:gd name="T48" fmla="*/ 35 w 319"/>
                <a:gd name="T49" fmla="*/ 9 h 242"/>
                <a:gd name="T50" fmla="*/ 51 w 319"/>
                <a:gd name="T51" fmla="*/ 3 h 242"/>
                <a:gd name="T52" fmla="*/ 69 w 319"/>
                <a:gd name="T5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9" h="242">
                  <a:moveTo>
                    <a:pt x="69" y="0"/>
                  </a:moveTo>
                  <a:lnTo>
                    <a:pt x="87" y="2"/>
                  </a:lnTo>
                  <a:lnTo>
                    <a:pt x="104" y="10"/>
                  </a:lnTo>
                  <a:lnTo>
                    <a:pt x="285" y="114"/>
                  </a:lnTo>
                  <a:lnTo>
                    <a:pt x="299" y="125"/>
                  </a:lnTo>
                  <a:lnTo>
                    <a:pt x="310" y="138"/>
                  </a:lnTo>
                  <a:lnTo>
                    <a:pt x="316" y="155"/>
                  </a:lnTo>
                  <a:lnTo>
                    <a:pt x="319" y="172"/>
                  </a:lnTo>
                  <a:lnTo>
                    <a:pt x="316" y="190"/>
                  </a:lnTo>
                  <a:lnTo>
                    <a:pt x="310" y="207"/>
                  </a:lnTo>
                  <a:lnTo>
                    <a:pt x="298" y="222"/>
                  </a:lnTo>
                  <a:lnTo>
                    <a:pt x="284" y="233"/>
                  </a:lnTo>
                  <a:lnTo>
                    <a:pt x="268" y="239"/>
                  </a:lnTo>
                  <a:lnTo>
                    <a:pt x="250" y="242"/>
                  </a:lnTo>
                  <a:lnTo>
                    <a:pt x="231" y="239"/>
                  </a:lnTo>
                  <a:lnTo>
                    <a:pt x="214" y="232"/>
                  </a:lnTo>
                  <a:lnTo>
                    <a:pt x="34" y="129"/>
                  </a:lnTo>
                  <a:lnTo>
                    <a:pt x="20" y="118"/>
                  </a:lnTo>
                  <a:lnTo>
                    <a:pt x="9" y="103"/>
                  </a:lnTo>
                  <a:lnTo>
                    <a:pt x="2" y="86"/>
                  </a:lnTo>
                  <a:lnTo>
                    <a:pt x="0" y="70"/>
                  </a:lnTo>
                  <a:lnTo>
                    <a:pt x="2" y="52"/>
                  </a:lnTo>
                  <a:lnTo>
                    <a:pt x="9" y="35"/>
                  </a:lnTo>
                  <a:lnTo>
                    <a:pt x="20" y="20"/>
                  </a:lnTo>
                  <a:lnTo>
                    <a:pt x="35" y="9"/>
                  </a:lnTo>
                  <a:lnTo>
                    <a:pt x="51" y="3"/>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6" name="Freeform 40"/>
            <p:cNvSpPr>
              <a:spLocks/>
            </p:cNvSpPr>
            <p:nvPr/>
          </p:nvSpPr>
          <p:spPr bwMode="auto">
            <a:xfrm>
              <a:off x="4597059" y="1788127"/>
              <a:ext cx="60753" cy="24785"/>
            </a:xfrm>
            <a:custGeom>
              <a:avLst/>
              <a:gdLst>
                <a:gd name="T0" fmla="*/ 70 w 348"/>
                <a:gd name="T1" fmla="*/ 0 h 139"/>
                <a:gd name="T2" fmla="*/ 278 w 348"/>
                <a:gd name="T3" fmla="*/ 0 h 139"/>
                <a:gd name="T4" fmla="*/ 297 w 348"/>
                <a:gd name="T5" fmla="*/ 4 h 139"/>
                <a:gd name="T6" fmla="*/ 314 w 348"/>
                <a:gd name="T7" fmla="*/ 10 h 139"/>
                <a:gd name="T8" fmla="*/ 327 w 348"/>
                <a:gd name="T9" fmla="*/ 21 h 139"/>
                <a:gd name="T10" fmla="*/ 337 w 348"/>
                <a:gd name="T11" fmla="*/ 35 h 139"/>
                <a:gd name="T12" fmla="*/ 345 w 348"/>
                <a:gd name="T13" fmla="*/ 51 h 139"/>
                <a:gd name="T14" fmla="*/ 348 w 348"/>
                <a:gd name="T15" fmla="*/ 70 h 139"/>
                <a:gd name="T16" fmla="*/ 345 w 348"/>
                <a:gd name="T17" fmla="*/ 88 h 139"/>
                <a:gd name="T18" fmla="*/ 337 w 348"/>
                <a:gd name="T19" fmla="*/ 104 h 139"/>
                <a:gd name="T20" fmla="*/ 327 w 348"/>
                <a:gd name="T21" fmla="*/ 119 h 139"/>
                <a:gd name="T22" fmla="*/ 314 w 348"/>
                <a:gd name="T23" fmla="*/ 129 h 139"/>
                <a:gd name="T24" fmla="*/ 297 w 348"/>
                <a:gd name="T25" fmla="*/ 137 h 139"/>
                <a:gd name="T26" fmla="*/ 278 w 348"/>
                <a:gd name="T27" fmla="*/ 139 h 139"/>
                <a:gd name="T28" fmla="*/ 70 w 348"/>
                <a:gd name="T29" fmla="*/ 139 h 139"/>
                <a:gd name="T30" fmla="*/ 52 w 348"/>
                <a:gd name="T31" fmla="*/ 137 h 139"/>
                <a:gd name="T32" fmla="*/ 34 w 348"/>
                <a:gd name="T33" fmla="*/ 129 h 139"/>
                <a:gd name="T34" fmla="*/ 21 w 348"/>
                <a:gd name="T35" fmla="*/ 119 h 139"/>
                <a:gd name="T36" fmla="*/ 10 w 348"/>
                <a:gd name="T37" fmla="*/ 104 h 139"/>
                <a:gd name="T38" fmla="*/ 3 w 348"/>
                <a:gd name="T39" fmla="*/ 88 h 139"/>
                <a:gd name="T40" fmla="*/ 0 w 348"/>
                <a:gd name="T41" fmla="*/ 70 h 139"/>
                <a:gd name="T42" fmla="*/ 3 w 348"/>
                <a:gd name="T43" fmla="*/ 51 h 139"/>
                <a:gd name="T44" fmla="*/ 10 w 348"/>
                <a:gd name="T45" fmla="*/ 35 h 139"/>
                <a:gd name="T46" fmla="*/ 21 w 348"/>
                <a:gd name="T47" fmla="*/ 21 h 139"/>
                <a:gd name="T48" fmla="*/ 34 w 348"/>
                <a:gd name="T49" fmla="*/ 10 h 139"/>
                <a:gd name="T50" fmla="*/ 52 w 348"/>
                <a:gd name="T51" fmla="*/ 4 h 139"/>
                <a:gd name="T52" fmla="*/ 70 w 348"/>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139">
                  <a:moveTo>
                    <a:pt x="70" y="0"/>
                  </a:moveTo>
                  <a:lnTo>
                    <a:pt x="278" y="0"/>
                  </a:lnTo>
                  <a:lnTo>
                    <a:pt x="297" y="4"/>
                  </a:lnTo>
                  <a:lnTo>
                    <a:pt x="314" y="10"/>
                  </a:lnTo>
                  <a:lnTo>
                    <a:pt x="327" y="21"/>
                  </a:lnTo>
                  <a:lnTo>
                    <a:pt x="337" y="35"/>
                  </a:lnTo>
                  <a:lnTo>
                    <a:pt x="345" y="51"/>
                  </a:lnTo>
                  <a:lnTo>
                    <a:pt x="348" y="70"/>
                  </a:lnTo>
                  <a:lnTo>
                    <a:pt x="345" y="88"/>
                  </a:lnTo>
                  <a:lnTo>
                    <a:pt x="337" y="104"/>
                  </a:lnTo>
                  <a:lnTo>
                    <a:pt x="327" y="119"/>
                  </a:lnTo>
                  <a:lnTo>
                    <a:pt x="314" y="129"/>
                  </a:lnTo>
                  <a:lnTo>
                    <a:pt x="297" y="137"/>
                  </a:lnTo>
                  <a:lnTo>
                    <a:pt x="278" y="139"/>
                  </a:lnTo>
                  <a:lnTo>
                    <a:pt x="70" y="139"/>
                  </a:lnTo>
                  <a:lnTo>
                    <a:pt x="52" y="137"/>
                  </a:lnTo>
                  <a:lnTo>
                    <a:pt x="34" y="129"/>
                  </a:lnTo>
                  <a:lnTo>
                    <a:pt x="21" y="119"/>
                  </a:lnTo>
                  <a:lnTo>
                    <a:pt x="10" y="104"/>
                  </a:lnTo>
                  <a:lnTo>
                    <a:pt x="3" y="88"/>
                  </a:lnTo>
                  <a:lnTo>
                    <a:pt x="0" y="70"/>
                  </a:lnTo>
                  <a:lnTo>
                    <a:pt x="3" y="51"/>
                  </a:lnTo>
                  <a:lnTo>
                    <a:pt x="10" y="35"/>
                  </a:lnTo>
                  <a:lnTo>
                    <a:pt x="21" y="21"/>
                  </a:lnTo>
                  <a:lnTo>
                    <a:pt x="34" y="10"/>
                  </a:lnTo>
                  <a:lnTo>
                    <a:pt x="52" y="4"/>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7" name="Freeform 41"/>
            <p:cNvSpPr>
              <a:spLocks/>
            </p:cNvSpPr>
            <p:nvPr/>
          </p:nvSpPr>
          <p:spPr bwMode="auto">
            <a:xfrm>
              <a:off x="4564822" y="1650571"/>
              <a:ext cx="55794" cy="43373"/>
            </a:xfrm>
            <a:custGeom>
              <a:avLst/>
              <a:gdLst>
                <a:gd name="T0" fmla="*/ 250 w 319"/>
                <a:gd name="T1" fmla="*/ 0 h 241"/>
                <a:gd name="T2" fmla="*/ 268 w 319"/>
                <a:gd name="T3" fmla="*/ 3 h 241"/>
                <a:gd name="T4" fmla="*/ 284 w 319"/>
                <a:gd name="T5" fmla="*/ 9 h 241"/>
                <a:gd name="T6" fmla="*/ 298 w 319"/>
                <a:gd name="T7" fmla="*/ 20 h 241"/>
                <a:gd name="T8" fmla="*/ 310 w 319"/>
                <a:gd name="T9" fmla="*/ 34 h 241"/>
                <a:gd name="T10" fmla="*/ 316 w 319"/>
                <a:gd name="T11" fmla="*/ 51 h 241"/>
                <a:gd name="T12" fmla="*/ 319 w 319"/>
                <a:gd name="T13" fmla="*/ 69 h 241"/>
                <a:gd name="T14" fmla="*/ 316 w 319"/>
                <a:gd name="T15" fmla="*/ 87 h 241"/>
                <a:gd name="T16" fmla="*/ 310 w 319"/>
                <a:gd name="T17" fmla="*/ 103 h 241"/>
                <a:gd name="T18" fmla="*/ 299 w 319"/>
                <a:gd name="T19" fmla="*/ 118 h 241"/>
                <a:gd name="T20" fmla="*/ 285 w 319"/>
                <a:gd name="T21" fmla="*/ 129 h 241"/>
                <a:gd name="T22" fmla="*/ 104 w 319"/>
                <a:gd name="T23" fmla="*/ 231 h 241"/>
                <a:gd name="T24" fmla="*/ 87 w 319"/>
                <a:gd name="T25" fmla="*/ 239 h 241"/>
                <a:gd name="T26" fmla="*/ 69 w 319"/>
                <a:gd name="T27" fmla="*/ 241 h 241"/>
                <a:gd name="T28" fmla="*/ 52 w 319"/>
                <a:gd name="T29" fmla="*/ 239 h 241"/>
                <a:gd name="T30" fmla="*/ 35 w 319"/>
                <a:gd name="T31" fmla="*/ 232 h 241"/>
                <a:gd name="T32" fmla="*/ 20 w 319"/>
                <a:gd name="T33" fmla="*/ 221 h 241"/>
                <a:gd name="T34" fmla="*/ 9 w 319"/>
                <a:gd name="T35" fmla="*/ 206 h 241"/>
                <a:gd name="T36" fmla="*/ 2 w 319"/>
                <a:gd name="T37" fmla="*/ 190 h 241"/>
                <a:gd name="T38" fmla="*/ 0 w 319"/>
                <a:gd name="T39" fmla="*/ 172 h 241"/>
                <a:gd name="T40" fmla="*/ 2 w 319"/>
                <a:gd name="T41" fmla="*/ 155 h 241"/>
                <a:gd name="T42" fmla="*/ 9 w 319"/>
                <a:gd name="T43" fmla="*/ 138 h 241"/>
                <a:gd name="T44" fmla="*/ 20 w 319"/>
                <a:gd name="T45" fmla="*/ 124 h 241"/>
                <a:gd name="T46" fmla="*/ 34 w 319"/>
                <a:gd name="T47" fmla="*/ 112 h 241"/>
                <a:gd name="T48" fmla="*/ 214 w 319"/>
                <a:gd name="T49" fmla="*/ 9 h 241"/>
                <a:gd name="T50" fmla="*/ 233 w 319"/>
                <a:gd name="T51" fmla="*/ 3 h 241"/>
                <a:gd name="T52" fmla="*/ 250 w 319"/>
                <a:gd name="T5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9" h="241">
                  <a:moveTo>
                    <a:pt x="250" y="0"/>
                  </a:moveTo>
                  <a:lnTo>
                    <a:pt x="268" y="3"/>
                  </a:lnTo>
                  <a:lnTo>
                    <a:pt x="284" y="9"/>
                  </a:lnTo>
                  <a:lnTo>
                    <a:pt x="298" y="20"/>
                  </a:lnTo>
                  <a:lnTo>
                    <a:pt x="310" y="34"/>
                  </a:lnTo>
                  <a:lnTo>
                    <a:pt x="316" y="51"/>
                  </a:lnTo>
                  <a:lnTo>
                    <a:pt x="319" y="69"/>
                  </a:lnTo>
                  <a:lnTo>
                    <a:pt x="316" y="87"/>
                  </a:lnTo>
                  <a:lnTo>
                    <a:pt x="310" y="103"/>
                  </a:lnTo>
                  <a:lnTo>
                    <a:pt x="299" y="118"/>
                  </a:lnTo>
                  <a:lnTo>
                    <a:pt x="285" y="129"/>
                  </a:lnTo>
                  <a:lnTo>
                    <a:pt x="104" y="231"/>
                  </a:lnTo>
                  <a:lnTo>
                    <a:pt x="87" y="239"/>
                  </a:lnTo>
                  <a:lnTo>
                    <a:pt x="69" y="241"/>
                  </a:lnTo>
                  <a:lnTo>
                    <a:pt x="52" y="239"/>
                  </a:lnTo>
                  <a:lnTo>
                    <a:pt x="35" y="232"/>
                  </a:lnTo>
                  <a:lnTo>
                    <a:pt x="20" y="221"/>
                  </a:lnTo>
                  <a:lnTo>
                    <a:pt x="9" y="206"/>
                  </a:lnTo>
                  <a:lnTo>
                    <a:pt x="2" y="190"/>
                  </a:lnTo>
                  <a:lnTo>
                    <a:pt x="0" y="172"/>
                  </a:lnTo>
                  <a:lnTo>
                    <a:pt x="2" y="155"/>
                  </a:lnTo>
                  <a:lnTo>
                    <a:pt x="9" y="138"/>
                  </a:lnTo>
                  <a:lnTo>
                    <a:pt x="20" y="124"/>
                  </a:lnTo>
                  <a:lnTo>
                    <a:pt x="34" y="112"/>
                  </a:lnTo>
                  <a:lnTo>
                    <a:pt x="214" y="9"/>
                  </a:lnTo>
                  <a:lnTo>
                    <a:pt x="233" y="3"/>
                  </a:lnTo>
                  <a:lnTo>
                    <a:pt x="2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8" name="Freeform 42"/>
            <p:cNvSpPr>
              <a:spLocks/>
            </p:cNvSpPr>
            <p:nvPr/>
          </p:nvSpPr>
          <p:spPr bwMode="auto">
            <a:xfrm>
              <a:off x="4476792" y="1550191"/>
              <a:ext cx="43395" cy="55766"/>
            </a:xfrm>
            <a:custGeom>
              <a:avLst/>
              <a:gdLst>
                <a:gd name="T0" fmla="*/ 172 w 243"/>
                <a:gd name="T1" fmla="*/ 0 h 316"/>
                <a:gd name="T2" fmla="*/ 191 w 243"/>
                <a:gd name="T3" fmla="*/ 2 h 316"/>
                <a:gd name="T4" fmla="*/ 208 w 243"/>
                <a:gd name="T5" fmla="*/ 10 h 316"/>
                <a:gd name="T6" fmla="*/ 222 w 243"/>
                <a:gd name="T7" fmla="*/ 21 h 316"/>
                <a:gd name="T8" fmla="*/ 234 w 243"/>
                <a:gd name="T9" fmla="*/ 34 h 316"/>
                <a:gd name="T10" fmla="*/ 241 w 243"/>
                <a:gd name="T11" fmla="*/ 51 h 316"/>
                <a:gd name="T12" fmla="*/ 243 w 243"/>
                <a:gd name="T13" fmla="*/ 68 h 316"/>
                <a:gd name="T14" fmla="*/ 241 w 243"/>
                <a:gd name="T15" fmla="*/ 86 h 316"/>
                <a:gd name="T16" fmla="*/ 234 w 243"/>
                <a:gd name="T17" fmla="*/ 103 h 316"/>
                <a:gd name="T18" fmla="*/ 129 w 243"/>
                <a:gd name="T19" fmla="*/ 282 h 316"/>
                <a:gd name="T20" fmla="*/ 118 w 243"/>
                <a:gd name="T21" fmla="*/ 297 h 316"/>
                <a:gd name="T22" fmla="*/ 103 w 243"/>
                <a:gd name="T23" fmla="*/ 308 h 316"/>
                <a:gd name="T24" fmla="*/ 87 w 243"/>
                <a:gd name="T25" fmla="*/ 314 h 316"/>
                <a:gd name="T26" fmla="*/ 69 w 243"/>
                <a:gd name="T27" fmla="*/ 316 h 316"/>
                <a:gd name="T28" fmla="*/ 52 w 243"/>
                <a:gd name="T29" fmla="*/ 314 h 316"/>
                <a:gd name="T30" fmla="*/ 35 w 243"/>
                <a:gd name="T31" fmla="*/ 307 h 316"/>
                <a:gd name="T32" fmla="*/ 19 w 243"/>
                <a:gd name="T33" fmla="*/ 296 h 316"/>
                <a:gd name="T34" fmla="*/ 9 w 243"/>
                <a:gd name="T35" fmla="*/ 282 h 316"/>
                <a:gd name="T36" fmla="*/ 2 w 243"/>
                <a:gd name="T37" fmla="*/ 265 h 316"/>
                <a:gd name="T38" fmla="*/ 0 w 243"/>
                <a:gd name="T39" fmla="*/ 248 h 316"/>
                <a:gd name="T40" fmla="*/ 2 w 243"/>
                <a:gd name="T41" fmla="*/ 230 h 316"/>
                <a:gd name="T42" fmla="*/ 9 w 243"/>
                <a:gd name="T43" fmla="*/ 214 h 316"/>
                <a:gd name="T44" fmla="*/ 113 w 243"/>
                <a:gd name="T45" fmla="*/ 34 h 316"/>
                <a:gd name="T46" fmla="*/ 125 w 243"/>
                <a:gd name="T47" fmla="*/ 20 h 316"/>
                <a:gd name="T48" fmla="*/ 140 w 243"/>
                <a:gd name="T49" fmla="*/ 9 h 316"/>
                <a:gd name="T50" fmla="*/ 155 w 243"/>
                <a:gd name="T51" fmla="*/ 2 h 316"/>
                <a:gd name="T52" fmla="*/ 172 w 243"/>
                <a:gd name="T53"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3" h="316">
                  <a:moveTo>
                    <a:pt x="172" y="0"/>
                  </a:moveTo>
                  <a:lnTo>
                    <a:pt x="191" y="2"/>
                  </a:lnTo>
                  <a:lnTo>
                    <a:pt x="208" y="10"/>
                  </a:lnTo>
                  <a:lnTo>
                    <a:pt x="222" y="21"/>
                  </a:lnTo>
                  <a:lnTo>
                    <a:pt x="234" y="34"/>
                  </a:lnTo>
                  <a:lnTo>
                    <a:pt x="241" y="51"/>
                  </a:lnTo>
                  <a:lnTo>
                    <a:pt x="243" y="68"/>
                  </a:lnTo>
                  <a:lnTo>
                    <a:pt x="241" y="86"/>
                  </a:lnTo>
                  <a:lnTo>
                    <a:pt x="234" y="103"/>
                  </a:lnTo>
                  <a:lnTo>
                    <a:pt x="129" y="282"/>
                  </a:lnTo>
                  <a:lnTo>
                    <a:pt x="118" y="297"/>
                  </a:lnTo>
                  <a:lnTo>
                    <a:pt x="103" y="308"/>
                  </a:lnTo>
                  <a:lnTo>
                    <a:pt x="87" y="314"/>
                  </a:lnTo>
                  <a:lnTo>
                    <a:pt x="69" y="316"/>
                  </a:lnTo>
                  <a:lnTo>
                    <a:pt x="52" y="314"/>
                  </a:lnTo>
                  <a:lnTo>
                    <a:pt x="35" y="307"/>
                  </a:lnTo>
                  <a:lnTo>
                    <a:pt x="19" y="296"/>
                  </a:lnTo>
                  <a:lnTo>
                    <a:pt x="9" y="282"/>
                  </a:lnTo>
                  <a:lnTo>
                    <a:pt x="2" y="265"/>
                  </a:lnTo>
                  <a:lnTo>
                    <a:pt x="0" y="248"/>
                  </a:lnTo>
                  <a:lnTo>
                    <a:pt x="2" y="230"/>
                  </a:lnTo>
                  <a:lnTo>
                    <a:pt x="9" y="214"/>
                  </a:lnTo>
                  <a:lnTo>
                    <a:pt x="113" y="34"/>
                  </a:lnTo>
                  <a:lnTo>
                    <a:pt x="125" y="20"/>
                  </a:lnTo>
                  <a:lnTo>
                    <a:pt x="140" y="9"/>
                  </a:lnTo>
                  <a:lnTo>
                    <a:pt x="155" y="2"/>
                  </a:lnTo>
                  <a:lnTo>
                    <a:pt x="1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sp>
          <p:nvSpPr>
            <p:cNvPr id="69" name="Freeform 43"/>
            <p:cNvSpPr>
              <a:spLocks/>
            </p:cNvSpPr>
            <p:nvPr/>
          </p:nvSpPr>
          <p:spPr bwMode="auto">
            <a:xfrm>
              <a:off x="4339168" y="1697662"/>
              <a:ext cx="59513" cy="189605"/>
            </a:xfrm>
            <a:custGeom>
              <a:avLst/>
              <a:gdLst>
                <a:gd name="T0" fmla="*/ 167 w 334"/>
                <a:gd name="T1" fmla="*/ 0 h 1073"/>
                <a:gd name="T2" fmla="*/ 201 w 334"/>
                <a:gd name="T3" fmla="*/ 2 h 1073"/>
                <a:gd name="T4" fmla="*/ 230 w 334"/>
                <a:gd name="T5" fmla="*/ 8 h 1073"/>
                <a:gd name="T6" fmla="*/ 258 w 334"/>
                <a:gd name="T7" fmla="*/ 18 h 1073"/>
                <a:gd name="T8" fmla="*/ 280 w 334"/>
                <a:gd name="T9" fmla="*/ 33 h 1073"/>
                <a:gd name="T10" fmla="*/ 300 w 334"/>
                <a:gd name="T11" fmla="*/ 51 h 1073"/>
                <a:gd name="T12" fmla="*/ 314 w 334"/>
                <a:gd name="T13" fmla="*/ 72 h 1073"/>
                <a:gd name="T14" fmla="*/ 326 w 334"/>
                <a:gd name="T15" fmla="*/ 98 h 1073"/>
                <a:gd name="T16" fmla="*/ 331 w 334"/>
                <a:gd name="T17" fmla="*/ 128 h 1073"/>
                <a:gd name="T18" fmla="*/ 334 w 334"/>
                <a:gd name="T19" fmla="*/ 162 h 1073"/>
                <a:gd name="T20" fmla="*/ 334 w 334"/>
                <a:gd name="T21" fmla="*/ 406 h 1073"/>
                <a:gd name="T22" fmla="*/ 332 w 334"/>
                <a:gd name="T23" fmla="*/ 438 h 1073"/>
                <a:gd name="T24" fmla="*/ 329 w 334"/>
                <a:gd name="T25" fmla="*/ 471 h 1073"/>
                <a:gd name="T26" fmla="*/ 326 w 334"/>
                <a:gd name="T27" fmla="*/ 505 h 1073"/>
                <a:gd name="T28" fmla="*/ 260 w 334"/>
                <a:gd name="T29" fmla="*/ 996 h 1073"/>
                <a:gd name="T30" fmla="*/ 255 w 334"/>
                <a:gd name="T31" fmla="*/ 1019 h 1073"/>
                <a:gd name="T32" fmla="*/ 247 w 334"/>
                <a:gd name="T33" fmla="*/ 1039 h 1073"/>
                <a:gd name="T34" fmla="*/ 237 w 334"/>
                <a:gd name="T35" fmla="*/ 1052 h 1073"/>
                <a:gd name="T36" fmla="*/ 224 w 334"/>
                <a:gd name="T37" fmla="*/ 1062 h 1073"/>
                <a:gd name="T38" fmla="*/ 208 w 334"/>
                <a:gd name="T39" fmla="*/ 1069 h 1073"/>
                <a:gd name="T40" fmla="*/ 188 w 334"/>
                <a:gd name="T41" fmla="*/ 1072 h 1073"/>
                <a:gd name="T42" fmla="*/ 167 w 334"/>
                <a:gd name="T43" fmla="*/ 1073 h 1073"/>
                <a:gd name="T44" fmla="*/ 145 w 334"/>
                <a:gd name="T45" fmla="*/ 1072 h 1073"/>
                <a:gd name="T46" fmla="*/ 126 w 334"/>
                <a:gd name="T47" fmla="*/ 1069 h 1073"/>
                <a:gd name="T48" fmla="*/ 110 w 334"/>
                <a:gd name="T49" fmla="*/ 1062 h 1073"/>
                <a:gd name="T50" fmla="*/ 96 w 334"/>
                <a:gd name="T51" fmla="*/ 1052 h 1073"/>
                <a:gd name="T52" fmla="*/ 86 w 334"/>
                <a:gd name="T53" fmla="*/ 1039 h 1073"/>
                <a:gd name="T54" fmla="*/ 78 w 334"/>
                <a:gd name="T55" fmla="*/ 1019 h 1073"/>
                <a:gd name="T56" fmla="*/ 74 w 334"/>
                <a:gd name="T57" fmla="*/ 996 h 1073"/>
                <a:gd name="T58" fmla="*/ 8 w 334"/>
                <a:gd name="T59" fmla="*/ 505 h 1073"/>
                <a:gd name="T60" fmla="*/ 5 w 334"/>
                <a:gd name="T61" fmla="*/ 471 h 1073"/>
                <a:gd name="T62" fmla="*/ 1 w 334"/>
                <a:gd name="T63" fmla="*/ 438 h 1073"/>
                <a:gd name="T64" fmla="*/ 0 w 334"/>
                <a:gd name="T65" fmla="*/ 406 h 1073"/>
                <a:gd name="T66" fmla="*/ 0 w 334"/>
                <a:gd name="T67" fmla="*/ 162 h 1073"/>
                <a:gd name="T68" fmla="*/ 2 w 334"/>
                <a:gd name="T69" fmla="*/ 128 h 1073"/>
                <a:gd name="T70" fmla="*/ 8 w 334"/>
                <a:gd name="T71" fmla="*/ 98 h 1073"/>
                <a:gd name="T72" fmla="*/ 19 w 334"/>
                <a:gd name="T73" fmla="*/ 72 h 1073"/>
                <a:gd name="T74" fmla="*/ 34 w 334"/>
                <a:gd name="T75" fmla="*/ 51 h 1073"/>
                <a:gd name="T76" fmla="*/ 53 w 334"/>
                <a:gd name="T77" fmla="*/ 33 h 1073"/>
                <a:gd name="T78" fmla="*/ 76 w 334"/>
                <a:gd name="T79" fmla="*/ 18 h 1073"/>
                <a:gd name="T80" fmla="*/ 103 w 334"/>
                <a:gd name="T81" fmla="*/ 8 h 1073"/>
                <a:gd name="T82" fmla="*/ 133 w 334"/>
                <a:gd name="T83" fmla="*/ 2 h 1073"/>
                <a:gd name="T84" fmla="*/ 167 w 334"/>
                <a:gd name="T85" fmla="*/ 0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4" h="1073">
                  <a:moveTo>
                    <a:pt x="167" y="0"/>
                  </a:moveTo>
                  <a:lnTo>
                    <a:pt x="201" y="2"/>
                  </a:lnTo>
                  <a:lnTo>
                    <a:pt x="230" y="8"/>
                  </a:lnTo>
                  <a:lnTo>
                    <a:pt x="258" y="18"/>
                  </a:lnTo>
                  <a:lnTo>
                    <a:pt x="280" y="33"/>
                  </a:lnTo>
                  <a:lnTo>
                    <a:pt x="300" y="51"/>
                  </a:lnTo>
                  <a:lnTo>
                    <a:pt x="314" y="72"/>
                  </a:lnTo>
                  <a:lnTo>
                    <a:pt x="326" y="98"/>
                  </a:lnTo>
                  <a:lnTo>
                    <a:pt x="331" y="128"/>
                  </a:lnTo>
                  <a:lnTo>
                    <a:pt x="334" y="162"/>
                  </a:lnTo>
                  <a:lnTo>
                    <a:pt x="334" y="406"/>
                  </a:lnTo>
                  <a:lnTo>
                    <a:pt x="332" y="438"/>
                  </a:lnTo>
                  <a:lnTo>
                    <a:pt x="329" y="471"/>
                  </a:lnTo>
                  <a:lnTo>
                    <a:pt x="326" y="505"/>
                  </a:lnTo>
                  <a:lnTo>
                    <a:pt x="260" y="996"/>
                  </a:lnTo>
                  <a:lnTo>
                    <a:pt x="255" y="1019"/>
                  </a:lnTo>
                  <a:lnTo>
                    <a:pt x="247" y="1039"/>
                  </a:lnTo>
                  <a:lnTo>
                    <a:pt x="237" y="1052"/>
                  </a:lnTo>
                  <a:lnTo>
                    <a:pt x="224" y="1062"/>
                  </a:lnTo>
                  <a:lnTo>
                    <a:pt x="208" y="1069"/>
                  </a:lnTo>
                  <a:lnTo>
                    <a:pt x="188" y="1072"/>
                  </a:lnTo>
                  <a:lnTo>
                    <a:pt x="167" y="1073"/>
                  </a:lnTo>
                  <a:lnTo>
                    <a:pt x="145" y="1072"/>
                  </a:lnTo>
                  <a:lnTo>
                    <a:pt x="126" y="1069"/>
                  </a:lnTo>
                  <a:lnTo>
                    <a:pt x="110" y="1062"/>
                  </a:lnTo>
                  <a:lnTo>
                    <a:pt x="96" y="1052"/>
                  </a:lnTo>
                  <a:lnTo>
                    <a:pt x="86" y="1039"/>
                  </a:lnTo>
                  <a:lnTo>
                    <a:pt x="78" y="1019"/>
                  </a:lnTo>
                  <a:lnTo>
                    <a:pt x="74" y="996"/>
                  </a:lnTo>
                  <a:lnTo>
                    <a:pt x="8" y="505"/>
                  </a:lnTo>
                  <a:lnTo>
                    <a:pt x="5" y="471"/>
                  </a:lnTo>
                  <a:lnTo>
                    <a:pt x="1" y="438"/>
                  </a:lnTo>
                  <a:lnTo>
                    <a:pt x="0" y="406"/>
                  </a:lnTo>
                  <a:lnTo>
                    <a:pt x="0" y="162"/>
                  </a:lnTo>
                  <a:lnTo>
                    <a:pt x="2" y="128"/>
                  </a:lnTo>
                  <a:lnTo>
                    <a:pt x="8" y="98"/>
                  </a:lnTo>
                  <a:lnTo>
                    <a:pt x="19" y="72"/>
                  </a:lnTo>
                  <a:lnTo>
                    <a:pt x="34" y="51"/>
                  </a:lnTo>
                  <a:lnTo>
                    <a:pt x="53" y="33"/>
                  </a:lnTo>
                  <a:lnTo>
                    <a:pt x="76" y="18"/>
                  </a:lnTo>
                  <a:lnTo>
                    <a:pt x="103" y="8"/>
                  </a:lnTo>
                  <a:lnTo>
                    <a:pt x="133" y="2"/>
                  </a:lnTo>
                  <a:lnTo>
                    <a:pt x="1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3219"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endParaRPr>
            </a:p>
          </p:txBody>
        </p:sp>
      </p:grpSp>
    </p:spTree>
    <p:extLst>
      <p:ext uri="{BB962C8B-B14F-4D97-AF65-F5344CB8AC3E}">
        <p14:creationId xmlns:p14="http://schemas.microsoft.com/office/powerpoint/2010/main" val="114176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390022" y="1102207"/>
            <a:ext cx="8412562" cy="3390650"/>
            <a:chOff x="922620" y="1965690"/>
            <a:chExt cx="10321625" cy="4120018"/>
          </a:xfrm>
        </p:grpSpPr>
        <p:sp>
          <p:nvSpPr>
            <p:cNvPr id="6" name="Rounded Rectangle 2">
              <a:extLst>
                <a:ext uri="{FF2B5EF4-FFF2-40B4-BE49-F238E27FC236}">
                  <a16:creationId xmlns:a16="http://schemas.microsoft.com/office/drawing/2014/main" xmlns="" id="{E6FAF292-9DC0-4002-845A-E9F7D91FB8D8}"/>
                </a:ext>
              </a:extLst>
            </p:cNvPr>
            <p:cNvSpPr/>
            <p:nvPr/>
          </p:nvSpPr>
          <p:spPr>
            <a:xfrm rot="16200000">
              <a:off x="2883747" y="108857"/>
              <a:ext cx="1182333" cy="4896000"/>
            </a:xfrm>
            <a:prstGeom prst="roundRect">
              <a:avLst>
                <a:gd name="adj" fmla="val 60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7" name="Rounded Rectangle 8">
              <a:extLst>
                <a:ext uri="{FF2B5EF4-FFF2-40B4-BE49-F238E27FC236}">
                  <a16:creationId xmlns:a16="http://schemas.microsoft.com/office/drawing/2014/main" xmlns="" id="{16204CDE-2BEF-4E08-B1C2-06C2FCE1DCD6}"/>
                </a:ext>
              </a:extLst>
            </p:cNvPr>
            <p:cNvSpPr/>
            <p:nvPr/>
          </p:nvSpPr>
          <p:spPr>
            <a:xfrm rot="16200000">
              <a:off x="807758" y="2080553"/>
              <a:ext cx="1182333" cy="952608"/>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8" name="Rounded Rectangle 5">
              <a:extLst>
                <a:ext uri="{FF2B5EF4-FFF2-40B4-BE49-F238E27FC236}">
                  <a16:creationId xmlns:a16="http://schemas.microsoft.com/office/drawing/2014/main" xmlns="" id="{38EDE310-7B1E-44D2-B14F-44A3CAA7E76B}"/>
                </a:ext>
              </a:extLst>
            </p:cNvPr>
            <p:cNvSpPr/>
            <p:nvPr/>
          </p:nvSpPr>
          <p:spPr>
            <a:xfrm rot="16200000">
              <a:off x="2883746" y="1546429"/>
              <a:ext cx="1182333" cy="4896000"/>
            </a:xfrm>
            <a:prstGeom prst="roundRect">
              <a:avLst>
                <a:gd name="adj" fmla="val 60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xmlns="" id="{55357BD7-4DC0-4925-9FDD-AF62CA772F12}"/>
                </a:ext>
              </a:extLst>
            </p:cNvPr>
            <p:cNvSpPr/>
            <p:nvPr/>
          </p:nvSpPr>
          <p:spPr>
            <a:xfrm rot="16200000">
              <a:off x="807757" y="3518125"/>
              <a:ext cx="1182333" cy="952608"/>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10" name="Rounded Rectangle 8">
              <a:extLst>
                <a:ext uri="{FF2B5EF4-FFF2-40B4-BE49-F238E27FC236}">
                  <a16:creationId xmlns:a16="http://schemas.microsoft.com/office/drawing/2014/main" xmlns="" id="{90095466-BBFA-4F56-AD60-76FB27316305}"/>
                </a:ext>
              </a:extLst>
            </p:cNvPr>
            <p:cNvSpPr/>
            <p:nvPr/>
          </p:nvSpPr>
          <p:spPr>
            <a:xfrm rot="16200000">
              <a:off x="2883746" y="2984004"/>
              <a:ext cx="1182334" cy="4896000"/>
            </a:xfrm>
            <a:prstGeom prst="roundRect">
              <a:avLst>
                <a:gd name="adj" fmla="val 60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1" name="Rounded Rectangle 8">
              <a:extLst>
                <a:ext uri="{FF2B5EF4-FFF2-40B4-BE49-F238E27FC236}">
                  <a16:creationId xmlns:a16="http://schemas.microsoft.com/office/drawing/2014/main" xmlns="" id="{F400A27C-F64A-43D0-92A5-F2FFCD9A53A1}"/>
                </a:ext>
              </a:extLst>
            </p:cNvPr>
            <p:cNvSpPr/>
            <p:nvPr/>
          </p:nvSpPr>
          <p:spPr>
            <a:xfrm rot="16200000">
              <a:off x="807757" y="4955699"/>
              <a:ext cx="1182334" cy="952608"/>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2" name="Rounded Rectangle 11">
              <a:extLst>
                <a:ext uri="{FF2B5EF4-FFF2-40B4-BE49-F238E27FC236}">
                  <a16:creationId xmlns:a16="http://schemas.microsoft.com/office/drawing/2014/main" xmlns="" id="{E83CCE19-AADE-47B8-B9FD-CF2EF55008CA}"/>
                </a:ext>
              </a:extLst>
            </p:cNvPr>
            <p:cNvSpPr/>
            <p:nvPr/>
          </p:nvSpPr>
          <p:spPr>
            <a:xfrm rot="5400000" flipH="1">
              <a:off x="8100786" y="108857"/>
              <a:ext cx="1182333" cy="4896000"/>
            </a:xfrm>
            <a:prstGeom prst="roundRect">
              <a:avLst>
                <a:gd name="adj" fmla="val 60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3" name="Rounded Rectangle 8">
              <a:extLst>
                <a:ext uri="{FF2B5EF4-FFF2-40B4-BE49-F238E27FC236}">
                  <a16:creationId xmlns:a16="http://schemas.microsoft.com/office/drawing/2014/main" xmlns="" id="{24895EFE-423A-46AF-91EC-3C37432A313E}"/>
                </a:ext>
              </a:extLst>
            </p:cNvPr>
            <p:cNvSpPr/>
            <p:nvPr/>
          </p:nvSpPr>
          <p:spPr>
            <a:xfrm rot="5400000" flipH="1">
              <a:off x="10176774" y="2080553"/>
              <a:ext cx="1182333" cy="952608"/>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4" name="Rounded Rectangle 14">
              <a:extLst>
                <a:ext uri="{FF2B5EF4-FFF2-40B4-BE49-F238E27FC236}">
                  <a16:creationId xmlns:a16="http://schemas.microsoft.com/office/drawing/2014/main" xmlns="" id="{5F254EB0-D552-40D4-B701-69DAB6573FA6}"/>
                </a:ext>
              </a:extLst>
            </p:cNvPr>
            <p:cNvSpPr/>
            <p:nvPr/>
          </p:nvSpPr>
          <p:spPr>
            <a:xfrm rot="5400000" flipH="1">
              <a:off x="8100785" y="1546429"/>
              <a:ext cx="1182333" cy="4896000"/>
            </a:xfrm>
            <a:prstGeom prst="roundRect">
              <a:avLst>
                <a:gd name="adj" fmla="val 60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15" name="Rounded Rectangle 8">
              <a:extLst>
                <a:ext uri="{FF2B5EF4-FFF2-40B4-BE49-F238E27FC236}">
                  <a16:creationId xmlns:a16="http://schemas.microsoft.com/office/drawing/2014/main" xmlns="" id="{BC487909-E688-41EE-8FB1-464CD81E09C1}"/>
                </a:ext>
              </a:extLst>
            </p:cNvPr>
            <p:cNvSpPr/>
            <p:nvPr/>
          </p:nvSpPr>
          <p:spPr>
            <a:xfrm rot="5400000" flipH="1">
              <a:off x="10176773" y="3518125"/>
              <a:ext cx="1182333" cy="952608"/>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6" name="Rounded Rectangle 17">
              <a:extLst>
                <a:ext uri="{FF2B5EF4-FFF2-40B4-BE49-F238E27FC236}">
                  <a16:creationId xmlns:a16="http://schemas.microsoft.com/office/drawing/2014/main" xmlns="" id="{21790B9E-7C36-4C9D-995B-592C9B832512}"/>
                </a:ext>
              </a:extLst>
            </p:cNvPr>
            <p:cNvSpPr/>
            <p:nvPr/>
          </p:nvSpPr>
          <p:spPr>
            <a:xfrm rot="5400000" flipH="1">
              <a:off x="8100784" y="2984003"/>
              <a:ext cx="1182334" cy="4896000"/>
            </a:xfrm>
            <a:prstGeom prst="roundRect">
              <a:avLst>
                <a:gd name="adj" fmla="val 60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7" name="Rounded Rectangle 8">
              <a:extLst>
                <a:ext uri="{FF2B5EF4-FFF2-40B4-BE49-F238E27FC236}">
                  <a16:creationId xmlns:a16="http://schemas.microsoft.com/office/drawing/2014/main" xmlns="" id="{BB068FF9-DD53-4C04-A5F1-1699FA92B522}"/>
                </a:ext>
              </a:extLst>
            </p:cNvPr>
            <p:cNvSpPr/>
            <p:nvPr/>
          </p:nvSpPr>
          <p:spPr>
            <a:xfrm rot="5400000" flipH="1">
              <a:off x="10176772" y="4955699"/>
              <a:ext cx="1182334" cy="952608"/>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grpSp>
          <p:nvGrpSpPr>
            <p:cNvPr id="18" name="Group 25">
              <a:extLst>
                <a:ext uri="{FF2B5EF4-FFF2-40B4-BE49-F238E27FC236}">
                  <a16:creationId xmlns:a16="http://schemas.microsoft.com/office/drawing/2014/main" xmlns="" id="{73EB5554-BAAC-4290-A154-685B0C99DD53}"/>
                </a:ext>
              </a:extLst>
            </p:cNvPr>
            <p:cNvGrpSpPr/>
            <p:nvPr/>
          </p:nvGrpSpPr>
          <p:grpSpPr>
            <a:xfrm>
              <a:off x="1976016" y="2095192"/>
              <a:ext cx="3946897" cy="1099762"/>
              <a:chOff x="6210999" y="1433695"/>
              <a:chExt cx="1770491" cy="782396"/>
            </a:xfrm>
          </p:grpSpPr>
          <p:sp>
            <p:nvSpPr>
              <p:cNvPr id="19" name="TextBox 18">
                <a:extLst>
                  <a:ext uri="{FF2B5EF4-FFF2-40B4-BE49-F238E27FC236}">
                    <a16:creationId xmlns:a16="http://schemas.microsoft.com/office/drawing/2014/main" xmlns="" id="{3E02EE8C-C77D-4ADA-8FD4-F67C7889BA65}"/>
                  </a:ext>
                </a:extLst>
              </p:cNvPr>
              <p:cNvSpPr txBox="1"/>
              <p:nvPr/>
            </p:nvSpPr>
            <p:spPr>
              <a:xfrm>
                <a:off x="6210999" y="1433695"/>
                <a:ext cx="1457346" cy="206197"/>
              </a:xfrm>
              <a:prstGeom prst="rect">
                <a:avLst/>
              </a:prstGeom>
              <a:noFill/>
            </p:spPr>
            <p:txBody>
              <a:bodyPr wrap="square" rtlCol="0">
                <a:spAutoFit/>
              </a:bodyPr>
              <a:lstStyle/>
              <a:p>
                <a:pPr algn="l"/>
                <a:r>
                  <a:rPr lang="en-US" altLang="ko-KR" sz="1000" b="1" dirty="0" smtClean="0">
                    <a:latin typeface="Arial" panose="020B0604020202020204" pitchFamily="34" charset="0"/>
                    <a:cs typeface="Arial" panose="020B0604020202020204" pitchFamily="34" charset="0"/>
                  </a:rPr>
                  <a:t>Y </a:t>
                </a:r>
                <a:r>
                  <a:rPr lang="en-US" altLang="ko-KR" sz="1000" b="1" dirty="0" err="1" smtClean="0">
                    <a:latin typeface="Arial" panose="020B0604020202020204" pitchFamily="34" charset="0"/>
                    <a:cs typeface="Arial" panose="020B0604020202020204" pitchFamily="34" charset="0"/>
                  </a:rPr>
                  <a:t>tế</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thông</a:t>
                </a:r>
                <a:r>
                  <a:rPr lang="en-US" altLang="ko-KR" sz="1000" b="1" dirty="0" smtClean="0">
                    <a:latin typeface="Arial" panose="020B0604020202020204" pitchFamily="34" charset="0"/>
                    <a:cs typeface="Arial" panose="020B0604020202020204" pitchFamily="34" charset="0"/>
                  </a:rPr>
                  <a:t> minh</a:t>
                </a:r>
                <a:endParaRPr lang="ko-KR" altLang="en-US" sz="1000" b="1"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xmlns="" id="{44E8FE20-4936-4900-9215-A748374B466E}"/>
                  </a:ext>
                </a:extLst>
              </p:cNvPr>
              <p:cNvSpPr txBox="1"/>
              <p:nvPr/>
            </p:nvSpPr>
            <p:spPr>
              <a:xfrm>
                <a:off x="6210999" y="1630759"/>
                <a:ext cx="1770491" cy="585332"/>
              </a:xfrm>
              <a:prstGeom prst="rect">
                <a:avLst/>
              </a:prstGeom>
              <a:noFill/>
            </p:spPr>
            <p:txBody>
              <a:bodyPr wrap="square" rtlCol="0">
                <a:spAutoFit/>
              </a:bodyPr>
              <a:lstStyle/>
              <a:p>
                <a:pPr algn="just"/>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Triển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khai</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phát</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hành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thẻ</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ngân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hàng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tích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hợp</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thẻ</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khám</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chữa</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bệnh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a:t>
                </a:r>
              </a:p>
              <a:p>
                <a:pPr algn="just"/>
                <a:r>
                  <a:rPr lang="en-US" sz="1000" dirty="0" err="1">
                    <a:solidFill>
                      <a:schemeClr val="tx1">
                        <a:lumMod val="75000"/>
                        <a:lumOff val="25000"/>
                      </a:schemeClr>
                    </a:solidFill>
                    <a:latin typeface="Arial" panose="020B0604020202020204" pitchFamily="34" charset="0"/>
                    <a:cs typeface="Arial" panose="020B0604020202020204" pitchFamily="34" charset="0"/>
                  </a:rPr>
                  <a:t>Cung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cấp</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dịch</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vụ</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thanh</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toán</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viện</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phí</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trên</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thiết</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bị</a:t>
                </a:r>
                <a:r>
                  <a:rPr lang="en-US" sz="1000" dirty="0">
                    <a:solidFill>
                      <a:schemeClr val="tx1">
                        <a:lumMod val="75000"/>
                        <a:lumOff val="25000"/>
                      </a:schemeClr>
                    </a:solidFill>
                    <a:latin typeface="Arial" panose="020B0604020202020204" pitchFamily="34" charset="0"/>
                    <a:cs typeface="Arial" panose="020B0604020202020204" pitchFamily="34" charset="0"/>
                  </a:rPr>
                  <a:t> di </a:t>
                </a:r>
                <a:r>
                  <a:rPr lang="en-US" sz="1000" dirty="0" err="1">
                    <a:solidFill>
                      <a:schemeClr val="tx1">
                        <a:lumMod val="75000"/>
                        <a:lumOff val="25000"/>
                      </a:schemeClr>
                    </a:solidFill>
                    <a:latin typeface="Arial" panose="020B0604020202020204" pitchFamily="34" charset="0"/>
                    <a:cs typeface="Arial" panose="020B0604020202020204" pitchFamily="34" charset="0"/>
                  </a:rPr>
                  <a:t>động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thông</a:t>
                </a:r>
                <a:r>
                  <a:rPr lang="en-US" sz="1000" dirty="0">
                    <a:solidFill>
                      <a:schemeClr val="tx1">
                        <a:lumMod val="75000"/>
                        <a:lumOff val="25000"/>
                      </a:schemeClr>
                    </a:solidFill>
                    <a:latin typeface="Arial" panose="020B0604020202020204" pitchFamily="34" charset="0"/>
                    <a:cs typeface="Arial" panose="020B0604020202020204" pitchFamily="34" charset="0"/>
                  </a:rPr>
                  <a:t> minh, </a:t>
                </a:r>
                <a:r>
                  <a:rPr lang="en-US" sz="1000" dirty="0" err="1">
                    <a:solidFill>
                      <a:schemeClr val="tx1">
                        <a:lumMod val="75000"/>
                        <a:lumOff val="25000"/>
                      </a:schemeClr>
                    </a:solidFill>
                    <a:latin typeface="Arial" panose="020B0604020202020204" pitchFamily="34" charset="0"/>
                    <a:cs typeface="Arial" panose="020B0604020202020204" pitchFamily="34" charset="0"/>
                  </a:rPr>
                  <a:t>vd</a:t>
                </a:r>
                <a:r>
                  <a:rPr lang="en-US" sz="1000" dirty="0">
                    <a:solidFill>
                      <a:schemeClr val="tx1">
                        <a:lumMod val="75000"/>
                        <a:lumOff val="25000"/>
                      </a:schemeClr>
                    </a:solidFill>
                    <a:latin typeface="Arial" panose="020B0604020202020204" pitchFamily="34" charset="0"/>
                    <a:cs typeface="Arial" panose="020B0604020202020204" pitchFamily="34" charset="0"/>
                  </a:rPr>
                  <a:t> QR code</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endParaRPr lang="ko-KR" altLang="en-US" sz="10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1" name="Group 28">
              <a:extLst>
                <a:ext uri="{FF2B5EF4-FFF2-40B4-BE49-F238E27FC236}">
                  <a16:creationId xmlns:a16="http://schemas.microsoft.com/office/drawing/2014/main" xmlns="" id="{05627FC8-F25C-4D2C-94DB-C45D0A61F63E}"/>
                </a:ext>
              </a:extLst>
            </p:cNvPr>
            <p:cNvGrpSpPr/>
            <p:nvPr/>
          </p:nvGrpSpPr>
          <p:grpSpPr>
            <a:xfrm>
              <a:off x="1976015" y="3428598"/>
              <a:ext cx="3946899" cy="1041892"/>
              <a:chOff x="6210999" y="1359589"/>
              <a:chExt cx="1770492" cy="741226"/>
            </a:xfrm>
          </p:grpSpPr>
          <p:sp>
            <p:nvSpPr>
              <p:cNvPr id="22" name="TextBox 21">
                <a:extLst>
                  <a:ext uri="{FF2B5EF4-FFF2-40B4-BE49-F238E27FC236}">
                    <a16:creationId xmlns:a16="http://schemas.microsoft.com/office/drawing/2014/main" xmlns="" id="{B7BF0A2A-6F55-4FC7-A129-B564044C7E3A}"/>
                  </a:ext>
                </a:extLst>
              </p:cNvPr>
              <p:cNvSpPr txBox="1"/>
              <p:nvPr/>
            </p:nvSpPr>
            <p:spPr>
              <a:xfrm>
                <a:off x="6210999" y="1359589"/>
                <a:ext cx="1457346" cy="206197"/>
              </a:xfrm>
              <a:prstGeom prst="rect">
                <a:avLst/>
              </a:prstGeom>
              <a:noFill/>
            </p:spPr>
            <p:txBody>
              <a:bodyPr wrap="square" rtlCol="0">
                <a:spAutoFit/>
              </a:bodyPr>
              <a:lstStyle/>
              <a:p>
                <a:pPr algn="l"/>
                <a:r>
                  <a:rPr lang="en-US" altLang="ko-KR" sz="1000" b="1" dirty="0">
                    <a:latin typeface="Arial" panose="020B0604020202020204" pitchFamily="34" charset="0"/>
                    <a:cs typeface="Arial" panose="020B0604020202020204" pitchFamily="34" charset="0"/>
                  </a:rPr>
                  <a:t>Thanh </a:t>
                </a:r>
                <a:r>
                  <a:rPr lang="en-US" altLang="ko-KR" sz="1000" b="1" dirty="0" err="1">
                    <a:latin typeface="Arial" panose="020B0604020202020204" pitchFamily="34" charset="0"/>
                    <a:cs typeface="Arial" panose="020B0604020202020204" pitchFamily="34" charset="0"/>
                  </a:rPr>
                  <a:t>toán</a:t>
                </a:r>
                <a:r>
                  <a:rPr lang="en-US" altLang="ko-KR" sz="1000" b="1" dirty="0">
                    <a:latin typeface="Arial" panose="020B0604020202020204" pitchFamily="34" charset="0"/>
                    <a:cs typeface="Arial" panose="020B0604020202020204" pitchFamily="34" charset="0"/>
                  </a:rPr>
                  <a:t> </a:t>
                </a:r>
                <a:r>
                  <a:rPr lang="en-US" altLang="ko-KR" sz="1000" b="1" dirty="0" err="1">
                    <a:latin typeface="Arial" panose="020B0604020202020204" pitchFamily="34" charset="0"/>
                    <a:cs typeface="Arial" panose="020B0604020202020204" pitchFamily="34" charset="0"/>
                  </a:rPr>
                  <a:t>điện</a:t>
                </a:r>
                <a:r>
                  <a:rPr lang="en-US" altLang="ko-KR" sz="1000" b="1" dirty="0">
                    <a:latin typeface="Arial" panose="020B0604020202020204" pitchFamily="34" charset="0"/>
                    <a:cs typeface="Arial" panose="020B0604020202020204" pitchFamily="34" charset="0"/>
                  </a:rPr>
                  <a:t>, </a:t>
                </a:r>
                <a:r>
                  <a:rPr lang="en-US" altLang="ko-KR" sz="1000" b="1" dirty="0" err="1">
                    <a:latin typeface="Arial" panose="020B0604020202020204" pitchFamily="34" charset="0"/>
                    <a:cs typeface="Arial" panose="020B0604020202020204" pitchFamily="34" charset="0"/>
                  </a:rPr>
                  <a:t>nước</a:t>
                </a:r>
                <a:endParaRPr lang="ko-KR" altLang="en-US" sz="100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66F4F122-3AFF-4DDA-AF91-00D79DA15452}"/>
                  </a:ext>
                </a:extLst>
              </p:cNvPr>
              <p:cNvSpPr txBox="1"/>
              <p:nvPr/>
            </p:nvSpPr>
            <p:spPr>
              <a:xfrm>
                <a:off x="6210999" y="1515483"/>
                <a:ext cx="1770492" cy="585332"/>
              </a:xfrm>
              <a:prstGeom prst="rect">
                <a:avLst/>
              </a:prstGeom>
              <a:noFill/>
            </p:spPr>
            <p:txBody>
              <a:bodyPr wrap="square" rtlCol="0">
                <a:spAutoFit/>
              </a:bodyPr>
              <a:lstStyle/>
              <a:p>
                <a:pPr algn="just"/>
                <a:r>
                  <a:rPr lang="en-US" altLang="ko-KR" sz="1000" dirty="0">
                    <a:solidFill>
                      <a:schemeClr val="tx1">
                        <a:lumMod val="75000"/>
                        <a:lumOff val="25000"/>
                      </a:schemeClr>
                    </a:solidFill>
                    <a:latin typeface="Arial" panose="020B0604020202020204" pitchFamily="34" charset="0"/>
                    <a:cs typeface="Arial" panose="020B0604020202020204" pitchFamily="34" charset="0"/>
                  </a:rPr>
                  <a:t>VCB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đã</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hợp</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tác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với</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cả</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5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tổng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công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ty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điện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lực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và</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hơn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20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công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ty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nước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trên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toàn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quốc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cho</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phép</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KH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chủ</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động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thanh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toán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hoặc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đăng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ký</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ủy</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quyền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trích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nợ</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tự</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động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tiền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điện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nước</a:t>
                </a:r>
                <a:endParaRPr lang="ko-KR" altLang="en-US" sz="10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4" name="Group 31">
              <a:extLst>
                <a:ext uri="{FF2B5EF4-FFF2-40B4-BE49-F238E27FC236}">
                  <a16:creationId xmlns:a16="http://schemas.microsoft.com/office/drawing/2014/main" xmlns="" id="{75BCDCC7-2ED2-43D9-A756-BEDDB6D103EA}"/>
                </a:ext>
              </a:extLst>
            </p:cNvPr>
            <p:cNvGrpSpPr/>
            <p:nvPr/>
          </p:nvGrpSpPr>
          <p:grpSpPr>
            <a:xfrm>
              <a:off x="1976014" y="4831452"/>
              <a:ext cx="3946901" cy="1254256"/>
              <a:chOff x="6210999" y="1334887"/>
              <a:chExt cx="1770493" cy="892306"/>
            </a:xfrm>
          </p:grpSpPr>
          <p:sp>
            <p:nvSpPr>
              <p:cNvPr id="25" name="TextBox 24">
                <a:extLst>
                  <a:ext uri="{FF2B5EF4-FFF2-40B4-BE49-F238E27FC236}">
                    <a16:creationId xmlns:a16="http://schemas.microsoft.com/office/drawing/2014/main" xmlns="" id="{CC5CB6CB-3F08-4E37-9ACC-BDAB3EE2C26E}"/>
                  </a:ext>
                </a:extLst>
              </p:cNvPr>
              <p:cNvSpPr txBox="1"/>
              <p:nvPr/>
            </p:nvSpPr>
            <p:spPr>
              <a:xfrm>
                <a:off x="6210999" y="1334887"/>
                <a:ext cx="1457346" cy="206197"/>
              </a:xfrm>
              <a:prstGeom prst="rect">
                <a:avLst/>
              </a:prstGeom>
              <a:noFill/>
            </p:spPr>
            <p:txBody>
              <a:bodyPr wrap="square" rtlCol="0">
                <a:spAutoFit/>
              </a:bodyPr>
              <a:lstStyle/>
              <a:p>
                <a:pPr algn="l"/>
                <a:r>
                  <a:rPr lang="en-US" altLang="ko-KR" sz="1000" b="1" dirty="0" err="1" smtClean="0">
                    <a:latin typeface="Arial" panose="020B0604020202020204" pitchFamily="34" charset="0"/>
                    <a:cs typeface="Arial" panose="020B0604020202020204" pitchFamily="34" charset="0"/>
                  </a:rPr>
                  <a:t>Giao</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thông</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thông</a:t>
                </a:r>
                <a:r>
                  <a:rPr lang="en-US" altLang="ko-KR" sz="1000" b="1" dirty="0" smtClean="0">
                    <a:latin typeface="Arial" panose="020B0604020202020204" pitchFamily="34" charset="0"/>
                    <a:cs typeface="Arial" panose="020B0604020202020204" pitchFamily="34" charset="0"/>
                  </a:rPr>
                  <a:t> minh</a:t>
                </a:r>
                <a:endParaRPr lang="ko-KR" altLang="en-US" sz="100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BC32BF41-6C0D-4452-8C37-B64155323CD3}"/>
                  </a:ext>
                </a:extLst>
              </p:cNvPr>
              <p:cNvSpPr txBox="1"/>
              <p:nvPr/>
            </p:nvSpPr>
            <p:spPr>
              <a:xfrm>
                <a:off x="6211000" y="1515483"/>
                <a:ext cx="1770492" cy="711710"/>
              </a:xfrm>
              <a:prstGeom prst="rect">
                <a:avLst/>
              </a:prstGeom>
              <a:noFill/>
            </p:spPr>
            <p:txBody>
              <a:bodyPr wrap="square" rtlCol="0">
                <a:spAutoFit/>
              </a:bodyPr>
              <a:lstStyle/>
              <a:p>
                <a:pPr algn="just"/>
                <a:r>
                  <a:rPr lang="en-US" sz="1000" dirty="0" err="1">
                    <a:solidFill>
                      <a:schemeClr val="tx1">
                        <a:lumMod val="75000"/>
                        <a:lumOff val="25000"/>
                      </a:schemeClr>
                    </a:solidFill>
                    <a:latin typeface="Arial" panose="020B0604020202020204" pitchFamily="34" charset="0"/>
                    <a:cs typeface="Arial" panose="020B0604020202020204" pitchFamily="34" charset="0"/>
                  </a:rPr>
                  <a:t>Cung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cấp</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hạ</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tầng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thanh</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toán</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trong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giao</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với</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nghệ</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không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tiếp</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xúc</a:t>
                </a:r>
                <a:r>
                  <a:rPr lang="en-US" sz="1000" dirty="0">
                    <a:solidFill>
                      <a:schemeClr val="tx1">
                        <a:lumMod val="75000"/>
                        <a:lumOff val="25000"/>
                      </a:schemeClr>
                    </a:solidFill>
                    <a:latin typeface="Arial" panose="020B0604020202020204" pitchFamily="34" charset="0"/>
                    <a:cs typeface="Arial" panose="020B0604020202020204" pitchFamily="34" charset="0"/>
                  </a:rPr>
                  <a:t> – </a:t>
                </a:r>
                <a:r>
                  <a:rPr lang="en-US" sz="1000" dirty="0" err="1">
                    <a:solidFill>
                      <a:schemeClr val="tx1">
                        <a:lumMod val="75000"/>
                        <a:lumOff val="25000"/>
                      </a:schemeClr>
                    </a:solidFill>
                    <a:latin typeface="Arial" panose="020B0604020202020204" pitchFamily="34" charset="0"/>
                    <a:cs typeface="Arial" panose="020B0604020202020204" pitchFamily="34" charset="0"/>
                  </a:rPr>
                  <a:t>tích</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hợp</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với</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hệ</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thống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soát</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vé</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trong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giao</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cộng</a:t>
                </a:r>
                <a:endParaRPr lang="en-US" sz="1000" dirty="0">
                  <a:solidFill>
                    <a:schemeClr val="tx1">
                      <a:lumMod val="75000"/>
                      <a:lumOff val="25000"/>
                    </a:schemeClr>
                  </a:solidFill>
                  <a:latin typeface="Arial" panose="020B0604020202020204" pitchFamily="34" charset="0"/>
                  <a:cs typeface="Arial" panose="020B0604020202020204" pitchFamily="34" charset="0"/>
                </a:endParaRPr>
              </a:p>
              <a:p>
                <a:pPr algn="just"/>
                <a:r>
                  <a:rPr lang="en-US" sz="1000" dirty="0" err="1">
                    <a:solidFill>
                      <a:schemeClr val="tx1">
                        <a:lumMod val="75000"/>
                        <a:lumOff val="25000"/>
                      </a:schemeClr>
                    </a:solidFill>
                    <a:latin typeface="Arial" panose="020B0604020202020204" pitchFamily="34" charset="0"/>
                    <a:cs typeface="Arial" panose="020B0604020202020204" pitchFamily="34" charset="0"/>
                  </a:rPr>
                  <a:t>Triển</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khai</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phát</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hành</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thẻ</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ngân</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hàng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không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tiếp</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xúc</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đa</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ứng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dụng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sử</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dụng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trong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giao</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thông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công</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cộng</a:t>
                </a:r>
                <a:endParaRPr lang="en-US" sz="10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7" name="Group 34">
              <a:extLst>
                <a:ext uri="{FF2B5EF4-FFF2-40B4-BE49-F238E27FC236}">
                  <a16:creationId xmlns:a16="http://schemas.microsoft.com/office/drawing/2014/main" xmlns="" id="{CE4F8858-69D4-4A94-B784-64ABA711127B}"/>
                </a:ext>
              </a:extLst>
            </p:cNvPr>
            <p:cNvGrpSpPr/>
            <p:nvPr/>
          </p:nvGrpSpPr>
          <p:grpSpPr>
            <a:xfrm>
              <a:off x="6243951" y="1979450"/>
              <a:ext cx="3935089" cy="1179429"/>
              <a:chOff x="5882846" y="1351355"/>
              <a:chExt cx="1785499" cy="839074"/>
            </a:xfrm>
          </p:grpSpPr>
          <p:sp>
            <p:nvSpPr>
              <p:cNvPr id="28" name="TextBox 27">
                <a:extLst>
                  <a:ext uri="{FF2B5EF4-FFF2-40B4-BE49-F238E27FC236}">
                    <a16:creationId xmlns:a16="http://schemas.microsoft.com/office/drawing/2014/main" xmlns="" id="{DBA5D5F4-4877-4C3E-A196-8B179AA1D098}"/>
                  </a:ext>
                </a:extLst>
              </p:cNvPr>
              <p:cNvSpPr txBox="1"/>
              <p:nvPr/>
            </p:nvSpPr>
            <p:spPr>
              <a:xfrm>
                <a:off x="6210999" y="1351355"/>
                <a:ext cx="1457346" cy="206197"/>
              </a:xfrm>
              <a:prstGeom prst="rect">
                <a:avLst/>
              </a:prstGeom>
              <a:noFill/>
            </p:spPr>
            <p:txBody>
              <a:bodyPr wrap="square" rtlCol="0">
                <a:spAutoFit/>
              </a:bodyPr>
              <a:lstStyle/>
              <a:p>
                <a:pPr algn="r"/>
                <a:r>
                  <a:rPr lang="en-US" altLang="ko-KR" sz="1000" b="1" dirty="0" err="1" smtClean="0">
                    <a:latin typeface="Arial" panose="020B0604020202020204" pitchFamily="34" charset="0"/>
                    <a:cs typeface="Arial" panose="020B0604020202020204" pitchFamily="34" charset="0"/>
                  </a:rPr>
                  <a:t>Thuế</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phí</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lệ</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phí</a:t>
                </a:r>
                <a:endParaRPr lang="ko-KR" altLang="en-US" sz="100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F6AB6108-68B3-4987-BFCE-661C203CAF99}"/>
                  </a:ext>
                </a:extLst>
              </p:cNvPr>
              <p:cNvSpPr txBox="1"/>
              <p:nvPr/>
            </p:nvSpPr>
            <p:spPr>
              <a:xfrm>
                <a:off x="5882846" y="1466079"/>
                <a:ext cx="1785496" cy="724350"/>
              </a:xfrm>
              <a:prstGeom prst="rect">
                <a:avLst/>
              </a:prstGeom>
              <a:noFill/>
            </p:spPr>
            <p:txBody>
              <a:bodyPr wrap="square" rtlCol="0">
                <a:spAutoFit/>
              </a:bodyPr>
              <a:lstStyle/>
              <a:p>
                <a:pPr algn="just"/>
                <a:r>
                  <a:rPr lang="en-US" sz="850" dirty="0">
                    <a:latin typeface="Arial" panose="020B0604020202020204" pitchFamily="34" charset="0"/>
                    <a:cs typeface="Arial" panose="020B0604020202020204" pitchFamily="34" charset="0"/>
                  </a:rPr>
                  <a:t>VCB </a:t>
                </a:r>
                <a:r>
                  <a:rPr lang="en-US" sz="850" dirty="0" err="1">
                    <a:latin typeface="Arial" panose="020B0604020202020204" pitchFamily="34" charset="0"/>
                    <a:cs typeface="Arial" panose="020B0604020202020204" pitchFamily="34" charset="0"/>
                  </a:rPr>
                  <a:t>đã</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hợp</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tác</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với</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các</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đơn</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vị</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hành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chính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công</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là</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các</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Sở</a:t>
                </a:r>
                <a:r>
                  <a:rPr lang="en-US" sz="850" dirty="0">
                    <a:latin typeface="Arial" panose="020B0604020202020204" pitchFamily="34" charset="0"/>
                    <a:cs typeface="Arial" panose="020B0604020202020204" pitchFamily="34" charset="0"/>
                  </a:rPr>
                  <a:t>/ban/</a:t>
                </a:r>
                <a:r>
                  <a:rPr lang="en-US" sz="850" dirty="0" err="1">
                    <a:latin typeface="Arial" panose="020B0604020202020204" pitchFamily="34" charset="0"/>
                    <a:cs typeface="Arial" panose="020B0604020202020204" pitchFamily="34" charset="0"/>
                  </a:rPr>
                  <a:t>ngành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các</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trung</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tâm</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hành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chính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công</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của</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các</a:t>
                </a:r>
                <a:r>
                  <a:rPr lang="en-US" sz="850" dirty="0">
                    <a:latin typeface="Arial" panose="020B0604020202020204" pitchFamily="34" charset="0"/>
                    <a:cs typeface="Arial" panose="020B0604020202020204" pitchFamily="34" charset="0"/>
                  </a:rPr>
                  <a:t> </a:t>
                </a:r>
                <a:r>
                  <a:rPr lang="en-US" sz="850" dirty="0" err="1" smtClean="0">
                    <a:latin typeface="Arial" panose="020B0604020202020204" pitchFamily="34" charset="0"/>
                    <a:cs typeface="Arial" panose="020B0604020202020204" pitchFamily="34" charset="0"/>
                  </a:rPr>
                  <a:t>tỉnh</a:t>
                </a:r>
                <a:r>
                  <a:rPr lang="en-US" sz="850" dirty="0" smtClean="0">
                    <a:latin typeface="Arial" panose="020B0604020202020204" pitchFamily="34" charset="0"/>
                    <a:cs typeface="Arial" panose="020B0604020202020204" pitchFamily="34" charset="0"/>
                  </a:rPr>
                  <a:t>/</a:t>
                </a:r>
                <a:r>
                  <a:rPr lang="en-US" sz="850" dirty="0" err="1" smtClean="0">
                    <a:latin typeface="Arial" panose="020B0604020202020204" pitchFamily="34" charset="0"/>
                    <a:cs typeface="Arial" panose="020B0604020202020204" pitchFamily="34" charset="0"/>
                  </a:rPr>
                  <a:t>thành</a:t>
                </a:r>
                <a:r>
                  <a:rPr lang="en-US" sz="850" dirty="0" smtClean="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phố</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ủy</a:t>
                </a:r>
                <a:r>
                  <a:rPr lang="en-US" sz="850" dirty="0">
                    <a:latin typeface="Arial" panose="020B0604020202020204" pitchFamily="34" charset="0"/>
                    <a:cs typeface="Arial" panose="020B0604020202020204" pitchFamily="34" charset="0"/>
                  </a:rPr>
                  <a:t> ban </a:t>
                </a:r>
                <a:r>
                  <a:rPr lang="en-US" sz="850" dirty="0" err="1">
                    <a:latin typeface="Arial" panose="020B0604020202020204" pitchFamily="34" charset="0"/>
                    <a:cs typeface="Arial" panose="020B0604020202020204" pitchFamily="34" charset="0"/>
                  </a:rPr>
                  <a:t>nhân</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dân</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để</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cung</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ứng</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dịch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vụ</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thanh</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toán</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trực</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tuyến</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các</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loại</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phí</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lệ</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phí</a:t>
                </a:r>
                <a:r>
                  <a:rPr lang="en-US" sz="850" dirty="0">
                    <a:latin typeface="Arial" panose="020B0604020202020204" pitchFamily="34" charset="0"/>
                    <a:cs typeface="Arial" panose="020B0604020202020204" pitchFamily="34" charset="0"/>
                  </a:rPr>
                  <a:t>.</a:t>
                </a:r>
              </a:p>
              <a:p>
                <a:pPr algn="r"/>
                <a:r>
                  <a:rPr lang="en-US" altLang="ko-KR" sz="850" dirty="0">
                    <a:latin typeface="Arial" panose="020B0604020202020204" pitchFamily="34" charset="0"/>
                    <a:cs typeface="Arial" panose="020B0604020202020204" pitchFamily="34" charset="0"/>
                  </a:rPr>
                  <a:t>VCB </a:t>
                </a:r>
                <a:r>
                  <a:rPr lang="en-US" altLang="ko-KR" sz="850" dirty="0" err="1">
                    <a:latin typeface="Arial" panose="020B0604020202020204" pitchFamily="34" charset="0"/>
                    <a:cs typeface="Arial" panose="020B0604020202020204" pitchFamily="34" charset="0"/>
                  </a:rPr>
                  <a:t>cũng</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phối</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hợp</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với</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Tổng</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cụ</a:t>
                </a:r>
                <a:r>
                  <a:rPr lang="en-US" altLang="ko-KR" sz="850" dirty="0">
                    <a:latin typeface="Arial" panose="020B0604020202020204" pitchFamily="34" charset="0"/>
                    <a:cs typeface="Arial" panose="020B0604020202020204" pitchFamily="34" charset="0"/>
                  </a:rPr>
                  <a:t> c </a:t>
                </a:r>
                <a:r>
                  <a:rPr lang="en-US" altLang="ko-KR" sz="850" dirty="0" err="1">
                    <a:latin typeface="Arial" panose="020B0604020202020204" pitchFamily="34" charset="0"/>
                    <a:cs typeface="Arial" panose="020B0604020202020204" pitchFamily="34" charset="0"/>
                  </a:rPr>
                  <a:t>Thuế</a:t>
                </a:r>
                <a:r>
                  <a:rPr lang="en-US" altLang="ko-KR" sz="850" dirty="0">
                    <a:latin typeface="Arial" panose="020B0604020202020204" pitchFamily="34" charset="0"/>
                    <a:cs typeface="Arial" panose="020B0604020202020204" pitchFamily="34" charset="0"/>
                  </a:rPr>
                  <a:t>/</a:t>
                </a:r>
                <a:r>
                  <a:rPr lang="en-US" altLang="ko-KR" sz="850" dirty="0" err="1">
                    <a:latin typeface="Arial" panose="020B0604020202020204" pitchFamily="34" charset="0"/>
                    <a:cs typeface="Arial" panose="020B0604020202020204" pitchFamily="34" charset="0"/>
                  </a:rPr>
                  <a:t>Hải</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quan</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cho</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phép</a:t>
                </a:r>
                <a:r>
                  <a:rPr lang="en-US" altLang="ko-KR" sz="850" dirty="0">
                    <a:latin typeface="Arial" panose="020B0604020202020204" pitchFamily="34" charset="0"/>
                    <a:cs typeface="Arial" panose="020B0604020202020204" pitchFamily="34" charset="0"/>
                  </a:rPr>
                  <a:t> KH </a:t>
                </a:r>
                <a:r>
                  <a:rPr lang="en-US" altLang="ko-KR" sz="850" dirty="0" err="1">
                    <a:latin typeface="Arial" panose="020B0604020202020204" pitchFamily="34" charset="0"/>
                    <a:cs typeface="Arial" panose="020B0604020202020204" pitchFamily="34" charset="0"/>
                  </a:rPr>
                  <a:t>thanh</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toán</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trực</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tuyến</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thuế</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thu</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nhập</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cá</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nhân</a:t>
                </a:r>
                <a:r>
                  <a:rPr lang="en-US" altLang="ko-KR" sz="850" dirty="0">
                    <a:latin typeface="Arial" panose="020B0604020202020204" pitchFamily="34" charset="0"/>
                    <a:cs typeface="Arial" panose="020B0604020202020204" pitchFamily="34" charset="0"/>
                  </a:rPr>
                  <a:t>, </a:t>
                </a:r>
                <a:r>
                  <a:rPr lang="en-US" altLang="ko-KR" sz="850" dirty="0" err="1">
                    <a:latin typeface="Arial" panose="020B0604020202020204" pitchFamily="34" charset="0"/>
                    <a:cs typeface="Arial" panose="020B0604020202020204" pitchFamily="34" charset="0"/>
                  </a:rPr>
                  <a:t>thuế</a:t>
                </a:r>
                <a:r>
                  <a:rPr lang="en-US" altLang="ko-KR" sz="850" dirty="0">
                    <a:latin typeface="Arial" panose="020B0604020202020204" pitchFamily="34" charset="0"/>
                    <a:cs typeface="Arial" panose="020B0604020202020204" pitchFamily="34" charset="0"/>
                  </a:rPr>
                  <a:t> XNK,…</a:t>
                </a:r>
                <a:endParaRPr lang="ko-KR" altLang="en-US" sz="850" dirty="0">
                  <a:latin typeface="Arial" panose="020B0604020202020204" pitchFamily="34" charset="0"/>
                  <a:cs typeface="Arial" panose="020B0604020202020204" pitchFamily="34" charset="0"/>
                </a:endParaRPr>
              </a:p>
            </p:txBody>
          </p:sp>
        </p:grpSp>
        <p:grpSp>
          <p:nvGrpSpPr>
            <p:cNvPr id="30" name="Group 37">
              <a:extLst>
                <a:ext uri="{FF2B5EF4-FFF2-40B4-BE49-F238E27FC236}">
                  <a16:creationId xmlns:a16="http://schemas.microsoft.com/office/drawing/2014/main" xmlns="" id="{50ECC5C6-A281-4C7A-A935-36D32F721111}"/>
                </a:ext>
              </a:extLst>
            </p:cNvPr>
            <p:cNvGrpSpPr/>
            <p:nvPr/>
          </p:nvGrpSpPr>
          <p:grpSpPr>
            <a:xfrm>
              <a:off x="6243951" y="3532765"/>
              <a:ext cx="3935091" cy="1099762"/>
              <a:chOff x="5882845" y="1433695"/>
              <a:chExt cx="1785500" cy="782396"/>
            </a:xfrm>
          </p:grpSpPr>
          <p:sp>
            <p:nvSpPr>
              <p:cNvPr id="31" name="TextBox 30">
                <a:extLst>
                  <a:ext uri="{FF2B5EF4-FFF2-40B4-BE49-F238E27FC236}">
                    <a16:creationId xmlns:a16="http://schemas.microsoft.com/office/drawing/2014/main" xmlns="" id="{209D9AA4-F9B2-4FC1-8665-896ED9C2917A}"/>
                  </a:ext>
                </a:extLst>
              </p:cNvPr>
              <p:cNvSpPr txBox="1"/>
              <p:nvPr/>
            </p:nvSpPr>
            <p:spPr>
              <a:xfrm>
                <a:off x="6210999" y="1433695"/>
                <a:ext cx="1457346" cy="206197"/>
              </a:xfrm>
              <a:prstGeom prst="rect">
                <a:avLst/>
              </a:prstGeom>
              <a:noFill/>
            </p:spPr>
            <p:txBody>
              <a:bodyPr wrap="square" rtlCol="0">
                <a:spAutoFit/>
              </a:bodyPr>
              <a:lstStyle/>
              <a:p>
                <a:pPr algn="r"/>
                <a:r>
                  <a:rPr lang="en-US" altLang="ko-KR" sz="1000" b="1" dirty="0" err="1" smtClean="0">
                    <a:latin typeface="Arial" panose="020B0604020202020204" pitchFamily="34" charset="0"/>
                    <a:cs typeface="Arial" panose="020B0604020202020204" pitchFamily="34" charset="0"/>
                  </a:rPr>
                  <a:t>Giáo</a:t>
                </a:r>
                <a:r>
                  <a:rPr lang="en-US" altLang="ko-KR" sz="1000" b="1" dirty="0" smtClean="0">
                    <a:latin typeface="Arial" panose="020B0604020202020204" pitchFamily="34" charset="0"/>
                    <a:cs typeface="Arial" panose="020B0604020202020204" pitchFamily="34" charset="0"/>
                  </a:rPr>
                  <a:t> </a:t>
                </a:r>
                <a:r>
                  <a:rPr lang="en-US" altLang="ko-KR" sz="1000" b="1" dirty="0" err="1" smtClean="0">
                    <a:latin typeface="Arial" panose="020B0604020202020204" pitchFamily="34" charset="0"/>
                    <a:cs typeface="Arial" panose="020B0604020202020204" pitchFamily="34" charset="0"/>
                  </a:rPr>
                  <a:t>dục</a:t>
                </a:r>
                <a:endParaRPr lang="ko-KR" altLang="en-US" sz="100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367D35B0-4415-4871-95EF-94D852F522CD}"/>
                  </a:ext>
                </a:extLst>
              </p:cNvPr>
              <p:cNvSpPr txBox="1"/>
              <p:nvPr/>
            </p:nvSpPr>
            <p:spPr>
              <a:xfrm>
                <a:off x="5882845" y="1630759"/>
                <a:ext cx="1785498" cy="585332"/>
              </a:xfrm>
              <a:prstGeom prst="rect">
                <a:avLst/>
              </a:prstGeom>
              <a:noFill/>
            </p:spPr>
            <p:txBody>
              <a:bodyPr wrap="square" rtlCol="0">
                <a:spAutoFit/>
              </a:bodyPr>
              <a:lstStyle/>
              <a:p>
                <a:pPr algn="just"/>
                <a:r>
                  <a:rPr lang="en-US" altLang="ko-KR" sz="1000" dirty="0">
                    <a:solidFill>
                      <a:schemeClr val="tx1">
                        <a:lumMod val="75000"/>
                        <a:lumOff val="25000"/>
                      </a:schemeClr>
                    </a:solidFill>
                    <a:latin typeface="Arial" panose="020B0604020202020204" pitchFamily="34" charset="0"/>
                    <a:cs typeface="Arial" panose="020B0604020202020204" pitchFamily="34" charset="0"/>
                  </a:rPr>
                  <a:t>VCB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đã</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hợp</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tác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với</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các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trường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học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trường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đại</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học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cung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ứng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dịch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vụ</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thanh</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toán</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học</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phí</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đa</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dạng</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a:solidFill>
                      <a:schemeClr val="tx1">
                        <a:lumMod val="75000"/>
                        <a:lumOff val="25000"/>
                      </a:schemeClr>
                    </a:solidFill>
                    <a:latin typeface="Arial" panose="020B0604020202020204" pitchFamily="34" charset="0"/>
                    <a:cs typeface="Arial" panose="020B0604020202020204" pitchFamily="34" charset="0"/>
                  </a:rPr>
                  <a:t>như</a:t>
                </a: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a:solidFill>
                      <a:schemeClr val="tx1">
                        <a:lumMod val="75000"/>
                        <a:lumOff val="25000"/>
                      </a:schemeClr>
                    </a:solidFill>
                    <a:latin typeface="Arial" panose="020B0604020202020204" pitchFamily="34" charset="0"/>
                    <a:cs typeface="Arial" panose="020B0604020202020204" pitchFamily="34" charset="0"/>
                  </a:rPr>
                  <a:t>Internet banking, Mobile banking, </a:t>
                </a:r>
                <a:r>
                  <a:rPr lang="en-US" sz="1000" dirty="0" err="1">
                    <a:solidFill>
                      <a:schemeClr val="tx1">
                        <a:lumMod val="75000"/>
                        <a:lumOff val="25000"/>
                      </a:schemeClr>
                    </a:solidFill>
                    <a:latin typeface="Arial" panose="020B0604020202020204" pitchFamily="34" charset="0"/>
                    <a:cs typeface="Arial" panose="020B0604020202020204" pitchFamily="34" charset="0"/>
                  </a:rPr>
                  <a:t>Autodebit</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Quầy</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giao</a:t>
                </a:r>
                <a:r>
                  <a:rPr lang="en-US" sz="1000" dirty="0">
                    <a:solidFill>
                      <a:schemeClr val="tx1">
                        <a:lumMod val="75000"/>
                        <a:lumOff val="25000"/>
                      </a:schemeClr>
                    </a:solidFill>
                    <a:latin typeface="Arial" panose="020B0604020202020204" pitchFamily="34" charset="0"/>
                    <a:cs typeface="Arial" panose="020B0604020202020204" pitchFamily="34" charset="0"/>
                  </a:rPr>
                  <a:t> </a:t>
                </a:r>
                <a:r>
                  <a:rPr lang="en-US" sz="1000" dirty="0" err="1">
                    <a:solidFill>
                      <a:schemeClr val="tx1">
                        <a:lumMod val="75000"/>
                        <a:lumOff val="25000"/>
                      </a:schemeClr>
                    </a:solidFill>
                    <a:latin typeface="Arial" panose="020B0604020202020204" pitchFamily="34" charset="0"/>
                    <a:cs typeface="Arial" panose="020B0604020202020204" pitchFamily="34" charset="0"/>
                  </a:rPr>
                  <a:t>dịch</a:t>
                </a:r>
                <a:r>
                  <a:rPr lang="en-US" sz="1000" dirty="0">
                    <a:solidFill>
                      <a:schemeClr val="tx1">
                        <a:lumMod val="75000"/>
                        <a:lumOff val="25000"/>
                      </a:schemeClr>
                    </a:solidFill>
                    <a:latin typeface="Arial" panose="020B0604020202020204" pitchFamily="34" charset="0"/>
                    <a:cs typeface="Arial" panose="020B0604020202020204" pitchFamily="34" charset="0"/>
                  </a:rPr>
                  <a:t>, E-commerce</a:t>
                </a:r>
              </a:p>
            </p:txBody>
          </p:sp>
        </p:grpSp>
        <p:grpSp>
          <p:nvGrpSpPr>
            <p:cNvPr id="33" name="Group 40">
              <a:extLst>
                <a:ext uri="{FF2B5EF4-FFF2-40B4-BE49-F238E27FC236}">
                  <a16:creationId xmlns:a16="http://schemas.microsoft.com/office/drawing/2014/main" xmlns="" id="{2D319D20-9805-4845-8CCD-C25E33498BD5}"/>
                </a:ext>
              </a:extLst>
            </p:cNvPr>
            <p:cNvGrpSpPr/>
            <p:nvPr/>
          </p:nvGrpSpPr>
          <p:grpSpPr>
            <a:xfrm>
              <a:off x="6342765" y="4970337"/>
              <a:ext cx="3836281" cy="922120"/>
              <a:chOff x="5927679" y="1433695"/>
              <a:chExt cx="1740666" cy="656018"/>
            </a:xfrm>
          </p:grpSpPr>
          <p:sp>
            <p:nvSpPr>
              <p:cNvPr id="34" name="TextBox 33">
                <a:extLst>
                  <a:ext uri="{FF2B5EF4-FFF2-40B4-BE49-F238E27FC236}">
                    <a16:creationId xmlns:a16="http://schemas.microsoft.com/office/drawing/2014/main" xmlns="" id="{6F8FAA12-1891-4E4D-9AF9-1DFA903F5464}"/>
                  </a:ext>
                </a:extLst>
              </p:cNvPr>
              <p:cNvSpPr txBox="1"/>
              <p:nvPr/>
            </p:nvSpPr>
            <p:spPr>
              <a:xfrm>
                <a:off x="6210999" y="1433695"/>
                <a:ext cx="1457346" cy="206197"/>
              </a:xfrm>
              <a:prstGeom prst="rect">
                <a:avLst/>
              </a:prstGeom>
              <a:noFill/>
            </p:spPr>
            <p:txBody>
              <a:bodyPr wrap="square" rtlCol="0">
                <a:spAutoFit/>
              </a:bodyPr>
              <a:lstStyle/>
              <a:p>
                <a:pPr algn="r"/>
                <a:r>
                  <a:rPr lang="en-US" altLang="ko-KR" sz="1000" b="1" smtClean="0">
                    <a:latin typeface="Arial" panose="020B0604020202020204" pitchFamily="34" charset="0"/>
                    <a:cs typeface="Arial" panose="020B0604020202020204" pitchFamily="34" charset="0"/>
                  </a:rPr>
                  <a:t>Mua sắm giải trí</a:t>
                </a:r>
                <a:endParaRPr lang="ko-KR" altLang="en-US" sz="1000" b="1"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xmlns="" id="{348C7E6F-927E-40F7-AC3A-93B01FC09233}"/>
                  </a:ext>
                </a:extLst>
              </p:cNvPr>
              <p:cNvSpPr txBox="1"/>
              <p:nvPr/>
            </p:nvSpPr>
            <p:spPr>
              <a:xfrm>
                <a:off x="5927679" y="1630759"/>
                <a:ext cx="1740664" cy="458954"/>
              </a:xfrm>
              <a:prstGeom prst="rect">
                <a:avLst/>
              </a:prstGeom>
              <a:noFill/>
            </p:spPr>
            <p:txBody>
              <a:bodyPr wrap="square" rtlCol="0">
                <a:spAutoFit/>
              </a:bodyPr>
              <a:lstStyle/>
              <a:p>
                <a:pPr algn="just"/>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Kết</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nối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hệ</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thống</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với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đa</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dạng</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các</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NCCDV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tối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ưu</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hóa</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nhu</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cầu</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mua</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sắm</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giải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trí</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của</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KH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như</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thời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trang</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ẩm</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thực</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làm</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đẹp</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du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lịch</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vui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chơi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giải</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ko-KR" sz="1000" dirty="0" err="1" smtClean="0">
                    <a:solidFill>
                      <a:schemeClr val="tx1">
                        <a:lumMod val="75000"/>
                        <a:lumOff val="25000"/>
                      </a:schemeClr>
                    </a:solidFill>
                    <a:latin typeface="Arial" panose="020B0604020202020204" pitchFamily="34" charset="0"/>
                    <a:cs typeface="Arial" panose="020B0604020202020204" pitchFamily="34" charset="0"/>
                  </a:rPr>
                  <a:t>trí</a:t>
                </a:r>
                <a:r>
                  <a:rPr lang="en-US" altLang="ko-KR" sz="1000" dirty="0" smtClean="0">
                    <a:solidFill>
                      <a:schemeClr val="tx1">
                        <a:lumMod val="75000"/>
                        <a:lumOff val="25000"/>
                      </a:schemeClr>
                    </a:solidFill>
                    <a:latin typeface="Arial" panose="020B0604020202020204" pitchFamily="34" charset="0"/>
                    <a:cs typeface="Arial" panose="020B0604020202020204" pitchFamily="34" charset="0"/>
                  </a:rPr>
                  <a:t>,…</a:t>
                </a:r>
                <a:endParaRPr lang="ko-KR" altLang="en-US" sz="10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37" name="Text Placeholder 12">
              <a:extLst>
                <a:ext uri="{FF2B5EF4-FFF2-40B4-BE49-F238E27FC236}">
                  <a16:creationId xmlns:a16="http://schemas.microsoft.com/office/drawing/2014/main" xmlns="" id="{15324C34-4186-42FF-999A-247C18D6CD4C}"/>
                </a:ext>
              </a:extLst>
            </p:cNvPr>
            <p:cNvSpPr txBox="1">
              <a:spLocks/>
            </p:cNvSpPr>
            <p:nvPr/>
          </p:nvSpPr>
          <p:spPr>
            <a:xfrm>
              <a:off x="1162797" y="3722348"/>
              <a:ext cx="472255" cy="544163"/>
            </a:xfrm>
            <a:prstGeom prst="rect">
              <a:avLst/>
            </a:prstGeom>
          </p:spPr>
          <p:txBody>
            <a:bodyPr lIns="0" tIns="0" rIns="0" bIns="0" anchor="ctr"/>
            <a:lstStyle>
              <a:lvl1pPr marL="0" indent="0" algn="l" defTabSz="914400" rtl="0" eaLnBrk="1" latinLnBrk="0" hangingPunct="1">
                <a:spcBef>
                  <a:spcPct val="20000"/>
                </a:spcBef>
                <a:buFontTx/>
                <a:buNone/>
                <a:defRPr sz="3200" b="1"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endParaRPr lang="en-US" sz="6600" dirty="0">
                <a:solidFill>
                  <a:schemeClr val="bg1"/>
                </a:solidFill>
                <a:latin typeface="Arial" panose="020B0604020202020204" pitchFamily="34" charset="0"/>
                <a:cs typeface="Arial" panose="020B0604020202020204" pitchFamily="34" charset="0"/>
              </a:endParaRPr>
            </a:p>
          </p:txBody>
        </p:sp>
        <p:sp>
          <p:nvSpPr>
            <p:cNvPr id="38" name="Text Placeholder 12">
              <a:extLst>
                <a:ext uri="{FF2B5EF4-FFF2-40B4-BE49-F238E27FC236}">
                  <a16:creationId xmlns:a16="http://schemas.microsoft.com/office/drawing/2014/main" xmlns="" id="{765BD682-06F9-4830-8B3A-58467BC03C21}"/>
                </a:ext>
              </a:extLst>
            </p:cNvPr>
            <p:cNvSpPr txBox="1">
              <a:spLocks/>
            </p:cNvSpPr>
            <p:nvPr/>
          </p:nvSpPr>
          <p:spPr>
            <a:xfrm>
              <a:off x="1162797" y="5159922"/>
              <a:ext cx="472255" cy="544163"/>
            </a:xfrm>
            <a:prstGeom prst="rect">
              <a:avLst/>
            </a:prstGeom>
          </p:spPr>
          <p:txBody>
            <a:bodyPr lIns="0" tIns="0" rIns="0" bIns="0" anchor="ctr"/>
            <a:lstStyle>
              <a:lvl1pPr marL="0" indent="0" algn="l" defTabSz="914400" rtl="0" eaLnBrk="1" latinLnBrk="0" hangingPunct="1">
                <a:spcBef>
                  <a:spcPct val="20000"/>
                </a:spcBef>
                <a:buFontTx/>
                <a:buNone/>
                <a:defRPr sz="3200" b="1"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endParaRPr lang="en-US" sz="6600" dirty="0">
                <a:solidFill>
                  <a:schemeClr val="bg1"/>
                </a:solidFill>
                <a:latin typeface="Arial" panose="020B0604020202020204" pitchFamily="34" charset="0"/>
                <a:cs typeface="Arial" panose="020B0604020202020204" pitchFamily="34" charset="0"/>
              </a:endParaRPr>
            </a:p>
          </p:txBody>
        </p:sp>
        <p:sp>
          <p:nvSpPr>
            <p:cNvPr id="39" name="Text Placeholder 12">
              <a:extLst>
                <a:ext uri="{FF2B5EF4-FFF2-40B4-BE49-F238E27FC236}">
                  <a16:creationId xmlns:a16="http://schemas.microsoft.com/office/drawing/2014/main" xmlns="" id="{45A84089-2130-473E-AB33-627583E384C8}"/>
                </a:ext>
              </a:extLst>
            </p:cNvPr>
            <p:cNvSpPr txBox="1">
              <a:spLocks/>
            </p:cNvSpPr>
            <p:nvPr/>
          </p:nvSpPr>
          <p:spPr>
            <a:xfrm>
              <a:off x="10531812" y="2284776"/>
              <a:ext cx="472255" cy="544163"/>
            </a:xfrm>
            <a:prstGeom prst="rect">
              <a:avLst/>
            </a:prstGeom>
          </p:spPr>
          <p:txBody>
            <a:bodyPr lIns="0" tIns="0" rIns="0" bIns="0" anchor="ctr"/>
            <a:lstStyle>
              <a:lvl1pPr marL="0" indent="0" algn="l" defTabSz="914400" rtl="0" eaLnBrk="1" latinLnBrk="0" hangingPunct="1">
                <a:spcBef>
                  <a:spcPct val="20000"/>
                </a:spcBef>
                <a:buFontTx/>
                <a:buNone/>
                <a:defRPr sz="3200" b="1"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endParaRPr lang="en-US" sz="6600" dirty="0">
                <a:solidFill>
                  <a:schemeClr val="bg1"/>
                </a:solidFill>
                <a:latin typeface="Arial" panose="020B0604020202020204" pitchFamily="34" charset="0"/>
                <a:cs typeface="Arial" panose="020B0604020202020204" pitchFamily="34" charset="0"/>
              </a:endParaRPr>
            </a:p>
          </p:txBody>
        </p:sp>
      </p:grpSp>
      <p:sp>
        <p:nvSpPr>
          <p:cNvPr id="45" name="TextBox 44"/>
          <p:cNvSpPr txBox="1"/>
          <p:nvPr/>
        </p:nvSpPr>
        <p:spPr>
          <a:xfrm>
            <a:off x="344384" y="280150"/>
            <a:ext cx="8458200" cy="369332"/>
          </a:xfrm>
          <a:prstGeom prst="rect">
            <a:avLst/>
          </a:prstGeom>
          <a:noFill/>
        </p:spPr>
        <p:txBody>
          <a:bodyPr wrap="square" rtlCol="0">
            <a:spAutoFit/>
          </a:bodyPr>
          <a:lstStyle/>
          <a:p>
            <a:pPr fontAlgn="auto">
              <a:lnSpc>
                <a:spcPct val="100000"/>
              </a:lnSpc>
              <a:spcBef>
                <a:spcPts val="0"/>
              </a:spcBef>
              <a:spcAft>
                <a:spcPts val="0"/>
              </a:spcAft>
              <a:buClrTx/>
            </a:pPr>
            <a:r>
              <a:rPr lang="en-US" sz="1800" b="1" dirty="0" err="1" smtClean="0">
                <a:solidFill>
                  <a:srgbClr val="27673B"/>
                </a:solidFill>
                <a:latin typeface="Arial" panose="020B0604020202020204" pitchFamily="34" charset="0"/>
              </a:rPr>
              <a:t>Ứng</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dụng</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của</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dịch</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vụ</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thanh</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toán</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trong</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các</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lĩnh</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vực</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của</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đời</a:t>
            </a:r>
            <a:r>
              <a:rPr lang="en-US" sz="1800" b="1" dirty="0" smtClean="0">
                <a:solidFill>
                  <a:srgbClr val="27673B"/>
                </a:solidFill>
                <a:latin typeface="Arial" panose="020B0604020202020204" pitchFamily="34" charset="0"/>
              </a:rPr>
              <a:t> </a:t>
            </a:r>
            <a:r>
              <a:rPr lang="en-US" sz="1800" b="1" dirty="0" err="1" smtClean="0">
                <a:solidFill>
                  <a:srgbClr val="27673B"/>
                </a:solidFill>
                <a:latin typeface="Arial" panose="020B0604020202020204" pitchFamily="34" charset="0"/>
              </a:rPr>
              <a:t>sống</a:t>
            </a:r>
            <a:endParaRPr lang="en-US" sz="1800" b="1" dirty="0">
              <a:solidFill>
                <a:srgbClr val="FF0000"/>
              </a:solidFill>
              <a:latin typeface="Arial" panose="020B0604020202020204" pitchFamily="34" charset="0"/>
            </a:endParaRPr>
          </a:p>
        </p:txBody>
      </p:sp>
      <p:sp>
        <p:nvSpPr>
          <p:cNvPr id="46" name="Teardrop 9"/>
          <p:cNvSpPr/>
          <p:nvPr/>
        </p:nvSpPr>
        <p:spPr>
          <a:xfrm rot="18900000">
            <a:off x="543186" y="1388117"/>
            <a:ext cx="470086" cy="401206"/>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7" name="Picture 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970" y="2768912"/>
            <a:ext cx="508987" cy="383445"/>
          </a:xfrm>
          <a:prstGeom prst="rect">
            <a:avLst/>
          </a:prstGeom>
        </p:spPr>
      </p:pic>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955" y="2374301"/>
            <a:ext cx="521002" cy="427226"/>
          </a:xfrm>
          <a:prstGeom prst="rect">
            <a:avLst/>
          </a:prstGeom>
        </p:spPr>
      </p:pic>
      <p:sp>
        <p:nvSpPr>
          <p:cNvPr id="49" name="Rounded Rectangle 25">
            <a:extLst>
              <a:ext uri="{FF2B5EF4-FFF2-40B4-BE49-F238E27FC236}">
                <a16:creationId xmlns="" xmlns:a16="http://schemas.microsoft.com/office/drawing/2014/main" id="{F9C439A1-6476-4D1C-B0D4-389D11F68077}"/>
              </a:ext>
            </a:extLst>
          </p:cNvPr>
          <p:cNvSpPr/>
          <p:nvPr/>
        </p:nvSpPr>
        <p:spPr>
          <a:xfrm>
            <a:off x="528280" y="3728828"/>
            <a:ext cx="531677" cy="389635"/>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0" name="Rectangle 30">
            <a:extLst>
              <a:ext uri="{FF2B5EF4-FFF2-40B4-BE49-F238E27FC236}">
                <a16:creationId xmlns:lc="http://schemas.openxmlformats.org/drawingml/2006/lockedCanvas" xmlns:a16="http://schemas.microsoft.com/office/drawing/2014/main" xmlns="" id="{3BFEE74E-183A-4C32-9BDF-AC2573B061E0}"/>
              </a:ext>
            </a:extLst>
          </p:cNvPr>
          <p:cNvSpPr/>
          <p:nvPr/>
        </p:nvSpPr>
        <p:spPr>
          <a:xfrm>
            <a:off x="8182127" y="1273876"/>
            <a:ext cx="464493" cy="46313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p>
        </p:txBody>
      </p:sp>
      <p:sp>
        <p:nvSpPr>
          <p:cNvPr id="51" name="Rectangle 9">
            <a:extLst>
              <a:ext uri="{FF2B5EF4-FFF2-40B4-BE49-F238E27FC236}">
                <a16:creationId xmlns="" xmlns:a16="http://schemas.microsoft.com/office/drawing/2014/main" id="{C52A3F86-B32A-4150-86E7-B4DF2FF2ED1B}"/>
              </a:ext>
            </a:extLst>
          </p:cNvPr>
          <p:cNvSpPr/>
          <p:nvPr/>
        </p:nvSpPr>
        <p:spPr>
          <a:xfrm>
            <a:off x="8277366" y="2589716"/>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2" name="Rectangle 130">
            <a:extLst>
              <a:ext uri="{FF2B5EF4-FFF2-40B4-BE49-F238E27FC236}">
                <a16:creationId xmlns:a16="http://schemas.microsoft.com/office/drawing/2014/main" xmlns="" id="{BE90714C-8897-46BE-9F66-9D331F6B1742}"/>
              </a:ext>
            </a:extLst>
          </p:cNvPr>
          <p:cNvSpPr/>
          <p:nvPr/>
        </p:nvSpPr>
        <p:spPr>
          <a:xfrm>
            <a:off x="8178498" y="3726705"/>
            <a:ext cx="408452" cy="375891"/>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989614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1">
            <a:extLst>
              <a:ext uri="{FF2B5EF4-FFF2-40B4-BE49-F238E27FC236}">
                <a16:creationId xmlns:a16="http://schemas.microsoft.com/office/drawing/2014/main" xmlns="" id="{6254BAC5-8EB6-4C43-8214-23E725E45B33}"/>
              </a:ext>
            </a:extLst>
          </p:cNvPr>
          <p:cNvSpPr txBox="1">
            <a:spLocks/>
          </p:cNvSpPr>
          <p:nvPr/>
        </p:nvSpPr>
        <p:spPr>
          <a:xfrm>
            <a:off x="3377931" y="2746516"/>
            <a:ext cx="1335137" cy="486054"/>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8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altLang="ko-KR" dirty="0" smtClean="0">
                <a:latin typeface="Arial" pitchFamily="34" charset="0"/>
                <a:cs typeface="Arial" pitchFamily="34" charset="0"/>
              </a:rPr>
              <a:t>QR CODE</a:t>
            </a:r>
            <a:endParaRPr lang="en-US" altLang="ko-KR" dirty="0">
              <a:latin typeface="Arial" pitchFamily="34" charset="0"/>
              <a:cs typeface="Arial" pitchFamily="34" charset="0"/>
            </a:endParaRPr>
          </a:p>
        </p:txBody>
      </p:sp>
      <p:sp>
        <p:nvSpPr>
          <p:cNvPr id="24" name="Content Placeholder 4">
            <a:extLst>
              <a:ext uri="{FF2B5EF4-FFF2-40B4-BE49-F238E27FC236}">
                <a16:creationId xmlns:a16="http://schemas.microsoft.com/office/drawing/2014/main" xmlns="" id="{89133BCF-ED6D-4008-9679-773B7D53BFD9}"/>
              </a:ext>
            </a:extLst>
          </p:cNvPr>
          <p:cNvSpPr txBox="1">
            <a:spLocks/>
          </p:cNvSpPr>
          <p:nvPr/>
        </p:nvSpPr>
        <p:spPr>
          <a:xfrm>
            <a:off x="3377931" y="3232570"/>
            <a:ext cx="1335137" cy="210596"/>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2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endParaRPr lang="ko-KR" altLang="en-US" dirty="0">
              <a:latin typeface="Arial" pitchFamily="34" charset="0"/>
              <a:cs typeface="Arial" pitchFamily="34" charset="0"/>
            </a:endParaRPr>
          </a:p>
        </p:txBody>
      </p:sp>
      <p:sp>
        <p:nvSpPr>
          <p:cNvPr id="25" name="Content Placeholder 5">
            <a:extLst>
              <a:ext uri="{FF2B5EF4-FFF2-40B4-BE49-F238E27FC236}">
                <a16:creationId xmlns:a16="http://schemas.microsoft.com/office/drawing/2014/main" xmlns="" id="{A6BB5EC5-9782-4BBC-96C5-D9E72F0118F8}"/>
              </a:ext>
            </a:extLst>
          </p:cNvPr>
          <p:cNvSpPr txBox="1">
            <a:spLocks/>
          </p:cNvSpPr>
          <p:nvPr/>
        </p:nvSpPr>
        <p:spPr>
          <a:xfrm>
            <a:off x="5252256" y="2753660"/>
            <a:ext cx="1335137" cy="486054"/>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8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altLang="ko-KR" sz="1200" dirty="0" smtClean="0">
                <a:latin typeface="Arial" pitchFamily="34" charset="0"/>
                <a:cs typeface="Arial" pitchFamily="34" charset="0"/>
              </a:rPr>
              <a:t>THẺ CONTACTLESS</a:t>
            </a:r>
            <a:endParaRPr lang="ko-KR" altLang="en-US" sz="1200" dirty="0">
              <a:latin typeface="Arial" pitchFamily="34" charset="0"/>
              <a:cs typeface="Arial" pitchFamily="34" charset="0"/>
            </a:endParaRPr>
          </a:p>
        </p:txBody>
      </p:sp>
      <p:sp>
        <p:nvSpPr>
          <p:cNvPr id="26" name="Content Placeholder 11">
            <a:extLst>
              <a:ext uri="{FF2B5EF4-FFF2-40B4-BE49-F238E27FC236}">
                <a16:creationId xmlns:a16="http://schemas.microsoft.com/office/drawing/2014/main" xmlns="" id="{4C7053DC-C4A2-45B0-8A79-B9AB5409BA3C}"/>
              </a:ext>
            </a:extLst>
          </p:cNvPr>
          <p:cNvSpPr txBox="1">
            <a:spLocks/>
          </p:cNvSpPr>
          <p:nvPr/>
        </p:nvSpPr>
        <p:spPr>
          <a:xfrm>
            <a:off x="7126581" y="2760803"/>
            <a:ext cx="1335137" cy="486054"/>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8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altLang="ko-KR" dirty="0" smtClean="0">
                <a:latin typeface="Arial" pitchFamily="34" charset="0"/>
                <a:cs typeface="Arial" pitchFamily="34" charset="0"/>
              </a:rPr>
              <a:t>Big Data, Robotics</a:t>
            </a:r>
            <a:endParaRPr lang="ko-KR" altLang="en-US" dirty="0">
              <a:latin typeface="Arial" pitchFamily="34" charset="0"/>
              <a:cs typeface="Arial" pitchFamily="34" charset="0"/>
            </a:endParaRPr>
          </a:p>
        </p:txBody>
      </p:sp>
      <p:sp>
        <p:nvSpPr>
          <p:cNvPr id="27" name="Content Placeholder 4">
            <a:extLst>
              <a:ext uri="{FF2B5EF4-FFF2-40B4-BE49-F238E27FC236}">
                <a16:creationId xmlns:a16="http://schemas.microsoft.com/office/drawing/2014/main" xmlns="" id="{959D513D-303D-48C7-8D1C-1E75FBC1FFE0}"/>
              </a:ext>
            </a:extLst>
          </p:cNvPr>
          <p:cNvSpPr txBox="1">
            <a:spLocks/>
          </p:cNvSpPr>
          <p:nvPr/>
        </p:nvSpPr>
        <p:spPr>
          <a:xfrm>
            <a:off x="5252256" y="3232570"/>
            <a:ext cx="1335137" cy="210596"/>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2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endParaRPr lang="ko-KR" altLang="en-US" dirty="0">
              <a:latin typeface="Arial" pitchFamily="34" charset="0"/>
              <a:cs typeface="Arial" pitchFamily="34" charset="0"/>
            </a:endParaRPr>
          </a:p>
        </p:txBody>
      </p:sp>
      <p:sp>
        <p:nvSpPr>
          <p:cNvPr id="28" name="Content Placeholder 4">
            <a:extLst>
              <a:ext uri="{FF2B5EF4-FFF2-40B4-BE49-F238E27FC236}">
                <a16:creationId xmlns:a16="http://schemas.microsoft.com/office/drawing/2014/main" xmlns="" id="{4FCC73D2-E4B7-46AE-AC7E-B781A4E3A3A0}"/>
              </a:ext>
            </a:extLst>
          </p:cNvPr>
          <p:cNvSpPr txBox="1">
            <a:spLocks/>
          </p:cNvSpPr>
          <p:nvPr/>
        </p:nvSpPr>
        <p:spPr>
          <a:xfrm>
            <a:off x="7126581" y="3232570"/>
            <a:ext cx="1335137" cy="210596"/>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2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endParaRPr lang="ko-KR" altLang="en-US" dirty="0">
              <a:latin typeface="Arial" pitchFamily="34" charset="0"/>
              <a:cs typeface="Arial" pitchFamily="34" charset="0"/>
            </a:endParaRPr>
          </a:p>
        </p:txBody>
      </p:sp>
      <p:sp>
        <p:nvSpPr>
          <p:cNvPr id="29" name="TextBox 28">
            <a:extLst>
              <a:ext uri="{FF2B5EF4-FFF2-40B4-BE49-F238E27FC236}">
                <a16:creationId xmlns:a16="http://schemas.microsoft.com/office/drawing/2014/main" xmlns="" id="{7AE8E937-70AF-49AB-B348-55666BA0FA40}"/>
              </a:ext>
            </a:extLst>
          </p:cNvPr>
          <p:cNvSpPr txBox="1"/>
          <p:nvPr/>
        </p:nvSpPr>
        <p:spPr>
          <a:xfrm>
            <a:off x="3349394" y="3637029"/>
            <a:ext cx="1403970" cy="463973"/>
          </a:xfrm>
          <a:prstGeom prst="rect">
            <a:avLst/>
          </a:prstGeom>
          <a:noFill/>
        </p:spPr>
        <p:txBody>
          <a:bodyPr wrap="square" lIns="68580" tIns="34290" rIns="68580" bIns="34290" rtlCol="0">
            <a:spAutoFit/>
          </a:bodyPr>
          <a:lstStyle/>
          <a:p>
            <a:r>
              <a:rPr lang="en-US" altLang="ko-KR" sz="900" dirty="0" err="1" smtClean="0">
                <a:solidFill>
                  <a:schemeClr val="tx1">
                    <a:lumMod val="75000"/>
                    <a:lumOff val="25000"/>
                  </a:schemeClr>
                </a:solidFill>
                <a:latin typeface="Arial" pitchFamily="34" charset="0"/>
                <a:cs typeface="Arial" pitchFamily="34" charset="0"/>
              </a:rPr>
              <a:t>Chức</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năng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đã</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được</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tích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hợp</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trong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các</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ứng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dụng</a:t>
            </a:r>
            <a:r>
              <a:rPr lang="en-US" altLang="ko-KR" sz="900" dirty="0" smtClean="0">
                <a:solidFill>
                  <a:schemeClr val="tx1">
                    <a:lumMod val="75000"/>
                    <a:lumOff val="25000"/>
                  </a:schemeClr>
                </a:solidFill>
                <a:latin typeface="Arial" pitchFamily="34" charset="0"/>
                <a:cs typeface="Arial" pitchFamily="34" charset="0"/>
              </a:rPr>
              <a:t> Mobile banking </a:t>
            </a:r>
            <a:endParaRPr lang="en-US" altLang="ko-KR" sz="900" dirty="0">
              <a:solidFill>
                <a:schemeClr val="tx1">
                  <a:lumMod val="75000"/>
                  <a:lumOff val="25000"/>
                </a:schemeClr>
              </a:solidFill>
              <a:latin typeface="Arial" pitchFamily="34" charset="0"/>
              <a:cs typeface="Arial" pitchFamily="34" charset="0"/>
            </a:endParaRPr>
          </a:p>
        </p:txBody>
      </p:sp>
      <p:sp>
        <p:nvSpPr>
          <p:cNvPr id="30" name="TextBox 29">
            <a:extLst>
              <a:ext uri="{FF2B5EF4-FFF2-40B4-BE49-F238E27FC236}">
                <a16:creationId xmlns:a16="http://schemas.microsoft.com/office/drawing/2014/main" xmlns="" id="{C89AD9CB-F34F-4EE6-8642-16134FF6D42D}"/>
              </a:ext>
            </a:extLst>
          </p:cNvPr>
          <p:cNvSpPr txBox="1"/>
          <p:nvPr/>
        </p:nvSpPr>
        <p:spPr>
          <a:xfrm>
            <a:off x="5071318" y="3694766"/>
            <a:ext cx="1723181" cy="332399"/>
          </a:xfrm>
          <a:prstGeom prst="rect">
            <a:avLst/>
          </a:prstGeom>
          <a:noFill/>
        </p:spPr>
        <p:txBody>
          <a:bodyPr wrap="square" lIns="68580" tIns="34290" rIns="68580" bIns="34290" rtlCol="0">
            <a:spAutoFit/>
          </a:bodyPr>
          <a:lstStyle/>
          <a:p>
            <a:r>
              <a:rPr lang="en-US" altLang="ko-KR" sz="900" dirty="0" smtClean="0">
                <a:solidFill>
                  <a:schemeClr val="tx1">
                    <a:lumMod val="75000"/>
                    <a:lumOff val="25000"/>
                  </a:schemeClr>
                </a:solidFill>
                <a:latin typeface="Arial" pitchFamily="34" charset="0"/>
                <a:cs typeface="Arial" pitchFamily="34" charset="0"/>
              </a:rPr>
              <a:t>NFC </a:t>
            </a:r>
            <a:r>
              <a:rPr lang="en-US" altLang="ko-KR" sz="900" dirty="0" err="1" smtClean="0">
                <a:solidFill>
                  <a:schemeClr val="tx1">
                    <a:lumMod val="75000"/>
                    <a:lumOff val="25000"/>
                  </a:schemeClr>
                </a:solidFill>
                <a:latin typeface="Arial" pitchFamily="34" charset="0"/>
                <a:cs typeface="Arial" pitchFamily="34" charset="0"/>
              </a:rPr>
              <a:t>trên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thẻ</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tín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dụng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ghi</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nợ</a:t>
            </a:r>
            <a:r>
              <a:rPr lang="en-US" altLang="ko-KR" sz="900" dirty="0" smtClean="0">
                <a:solidFill>
                  <a:schemeClr val="tx1">
                    <a:lumMod val="75000"/>
                    <a:lumOff val="25000"/>
                  </a:schemeClr>
                </a:solidFill>
                <a:latin typeface="Arial" pitchFamily="34" charset="0"/>
                <a:cs typeface="Arial" pitchFamily="34" charset="0"/>
              </a:rPr>
              <a:t> </a:t>
            </a:r>
          </a:p>
          <a:p>
            <a:r>
              <a:rPr lang="en-US" altLang="ko-KR" sz="900" dirty="0" smtClean="0">
                <a:solidFill>
                  <a:schemeClr val="tx1">
                    <a:lumMod val="75000"/>
                    <a:lumOff val="25000"/>
                  </a:schemeClr>
                </a:solidFill>
                <a:latin typeface="Arial" pitchFamily="34" charset="0"/>
                <a:cs typeface="Arial" pitchFamily="34" charset="0"/>
              </a:rPr>
              <a:t>NFC </a:t>
            </a:r>
            <a:r>
              <a:rPr lang="en-US" altLang="ko-KR" sz="900" dirty="0" err="1" smtClean="0">
                <a:solidFill>
                  <a:schemeClr val="tx1">
                    <a:lumMod val="75000"/>
                    <a:lumOff val="25000"/>
                  </a:schemeClr>
                </a:solidFill>
                <a:latin typeface="Arial" pitchFamily="34" charset="0"/>
                <a:cs typeface="Arial" pitchFamily="34" charset="0"/>
              </a:rPr>
              <a:t>trên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thiết</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bị</a:t>
            </a:r>
            <a:r>
              <a:rPr lang="en-US" altLang="ko-KR" sz="900" dirty="0">
                <a:solidFill>
                  <a:schemeClr val="tx1">
                    <a:lumMod val="75000"/>
                    <a:lumOff val="25000"/>
                  </a:schemeClr>
                </a:solidFill>
                <a:latin typeface="Arial" pitchFamily="34" charset="0"/>
                <a:cs typeface="Arial" pitchFamily="34" charset="0"/>
              </a:rPr>
              <a:t> </a:t>
            </a:r>
            <a:r>
              <a:rPr lang="en-US" altLang="ko-KR" sz="900" dirty="0" smtClean="0">
                <a:solidFill>
                  <a:schemeClr val="tx1">
                    <a:lumMod val="75000"/>
                    <a:lumOff val="25000"/>
                  </a:schemeClr>
                </a:solidFill>
                <a:latin typeface="Arial" pitchFamily="34" charset="0"/>
                <a:cs typeface="Arial" pitchFamily="34" charset="0"/>
              </a:rPr>
              <a:t>KH</a:t>
            </a:r>
            <a:endParaRPr lang="en-US" altLang="ko-KR" sz="900" dirty="0">
              <a:solidFill>
                <a:schemeClr val="tx1">
                  <a:lumMod val="75000"/>
                  <a:lumOff val="25000"/>
                </a:schemeClr>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1B944987-77A4-4BCC-873E-0C63D6AEEA88}"/>
              </a:ext>
            </a:extLst>
          </p:cNvPr>
          <p:cNvSpPr txBox="1"/>
          <p:nvPr/>
        </p:nvSpPr>
        <p:spPr>
          <a:xfrm>
            <a:off x="7057748" y="3613949"/>
            <a:ext cx="1403970" cy="595548"/>
          </a:xfrm>
          <a:prstGeom prst="rect">
            <a:avLst/>
          </a:prstGeom>
          <a:noFill/>
        </p:spPr>
        <p:txBody>
          <a:bodyPr wrap="square" lIns="68580" tIns="34290" rIns="68580" bIns="34290" rtlCol="0">
            <a:spAutoFit/>
          </a:bodyPr>
          <a:lstStyle/>
          <a:p>
            <a:r>
              <a:rPr lang="en-US" altLang="ko-KR" sz="900" dirty="0" err="1" smtClean="0">
                <a:solidFill>
                  <a:schemeClr val="tx1">
                    <a:lumMod val="75000"/>
                    <a:lumOff val="25000"/>
                  </a:schemeClr>
                </a:solidFill>
                <a:latin typeface="Arial" pitchFamily="34" charset="0"/>
                <a:cs typeface="Arial" pitchFamily="34" charset="0"/>
              </a:rPr>
              <a:t>Phân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tích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hành</a:t>
            </a:r>
            <a:r>
              <a:rPr lang="en-US" altLang="ko-KR" sz="900" dirty="0" smtClean="0">
                <a:solidFill>
                  <a:schemeClr val="tx1">
                    <a:lumMod val="75000"/>
                    <a:lumOff val="25000"/>
                  </a:schemeClr>
                </a:solidFill>
                <a:latin typeface="Arial" pitchFamily="34" charset="0"/>
                <a:cs typeface="Arial" pitchFamily="34" charset="0"/>
              </a:rPr>
              <a:t> vi </a:t>
            </a:r>
            <a:r>
              <a:rPr lang="en-US" altLang="ko-KR" sz="900" dirty="0" err="1" smtClean="0">
                <a:solidFill>
                  <a:schemeClr val="tx1">
                    <a:lumMod val="75000"/>
                    <a:lumOff val="25000"/>
                  </a:schemeClr>
                </a:solidFill>
                <a:latin typeface="Arial" pitchFamily="34" charset="0"/>
                <a:cs typeface="Arial" pitchFamily="34" charset="0"/>
              </a:rPr>
              <a:t>khách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hàng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chấm</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điểm</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tín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dụng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và</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ra</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quyết</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định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cho</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vay</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trực</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tuyến</a:t>
            </a:r>
            <a:endParaRPr lang="ko-KR" altLang="en-US" sz="900" dirty="0">
              <a:solidFill>
                <a:schemeClr val="tx1">
                  <a:lumMod val="75000"/>
                  <a:lumOff val="25000"/>
                </a:schemeClr>
              </a:solidFill>
              <a:latin typeface="Arial" pitchFamily="34" charset="0"/>
              <a:cs typeface="Arial" pitchFamily="34" charset="0"/>
            </a:endParaRPr>
          </a:p>
        </p:txBody>
      </p:sp>
      <p:pic>
        <p:nvPicPr>
          <p:cNvPr id="7" name="Picture Placeholder 6"/>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4991" r="14991"/>
          <a:stretch>
            <a:fillRect/>
          </a:stretch>
        </p:blipFill>
        <p:spPr>
          <a:xfrm>
            <a:off x="774503" y="1532375"/>
            <a:ext cx="1549986" cy="1244535"/>
          </a:xfrm>
        </p:spPr>
      </p:pic>
      <p:sp>
        <p:nvSpPr>
          <p:cNvPr id="5" name="Picture Placeholder 4">
            <a:extLst>
              <a:ext uri="{FF2B5EF4-FFF2-40B4-BE49-F238E27FC236}">
                <a16:creationId xmlns:a16="http://schemas.microsoft.com/office/drawing/2014/main" xmlns="" id="{CA1766FC-3510-404B-85AC-ECC4351E0C7C}"/>
              </a:ext>
            </a:extLst>
          </p:cNvPr>
          <p:cNvSpPr>
            <a:spLocks noGrp="1"/>
          </p:cNvSpPr>
          <p:nvPr>
            <p:ph type="pic" sz="quarter" idx="15"/>
          </p:nvPr>
        </p:nvSpPr>
        <p:spPr>
          <a:xfrm>
            <a:off x="5133916" y="1543050"/>
            <a:ext cx="1557996" cy="1200334"/>
          </a:xfrm>
        </p:spPr>
      </p:sp>
      <p:pic>
        <p:nvPicPr>
          <p:cNvPr id="40" name="Picture Placeholder 39"/>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6781" r="6781"/>
          <a:stretch>
            <a:fillRect/>
          </a:stretch>
        </p:blipFill>
        <p:spPr>
          <a:xfrm>
            <a:off x="7008813" y="1543050"/>
            <a:ext cx="1558925" cy="1200150"/>
          </a:xfrm>
        </p:spPr>
      </p:pic>
      <p:sp>
        <p:nvSpPr>
          <p:cNvPr id="33" name="TextBox 22"/>
          <p:cNvSpPr txBox="1"/>
          <p:nvPr/>
        </p:nvSpPr>
        <p:spPr>
          <a:xfrm>
            <a:off x="0" y="305267"/>
            <a:ext cx="9144000" cy="36517"/>
          </a:xfrm>
          <a:prstGeom prst="rect">
            <a:avLst/>
          </a:prstGeom>
          <a:noFill/>
        </p:spPr>
        <p:txBody>
          <a:bodyPr wrap="square" lIns="34249" tIns="17129" rIns="34249" bIns="17129" rtlCol="0">
            <a:spAutoFit/>
          </a:bodyPr>
          <a:lstStyle>
            <a:defPPr>
              <a:defRPr lang="en-US"/>
            </a:defPPr>
            <a:lvl1pPr marL="0" algn="l" defTabSz="913219" rtl="0" eaLnBrk="1" latinLnBrk="0" hangingPunct="1">
              <a:defRPr sz="1800" kern="1200">
                <a:solidFill>
                  <a:schemeClr val="tx1"/>
                </a:solidFill>
                <a:latin typeface="+mn-lt"/>
                <a:ea typeface="+mn-ea"/>
                <a:cs typeface="+mn-cs"/>
              </a:defRPr>
            </a:lvl1pPr>
            <a:lvl2pPr marL="456617" algn="l" defTabSz="913219" rtl="0" eaLnBrk="1" latinLnBrk="0" hangingPunct="1">
              <a:defRPr sz="1800" kern="1200">
                <a:solidFill>
                  <a:schemeClr val="tx1"/>
                </a:solidFill>
                <a:latin typeface="+mn-lt"/>
                <a:ea typeface="+mn-ea"/>
                <a:cs typeface="+mn-cs"/>
              </a:defRPr>
            </a:lvl2pPr>
            <a:lvl3pPr marL="913219" algn="l" defTabSz="913219" rtl="0" eaLnBrk="1" latinLnBrk="0" hangingPunct="1">
              <a:defRPr sz="1800" kern="1200">
                <a:solidFill>
                  <a:schemeClr val="tx1"/>
                </a:solidFill>
                <a:latin typeface="+mn-lt"/>
                <a:ea typeface="+mn-ea"/>
                <a:cs typeface="+mn-cs"/>
              </a:defRPr>
            </a:lvl3pPr>
            <a:lvl4pPr marL="1369827" algn="l" defTabSz="913219" rtl="0" eaLnBrk="1" latinLnBrk="0" hangingPunct="1">
              <a:defRPr sz="1800" kern="1200">
                <a:solidFill>
                  <a:schemeClr val="tx1"/>
                </a:solidFill>
                <a:latin typeface="+mn-lt"/>
                <a:ea typeface="+mn-ea"/>
                <a:cs typeface="+mn-cs"/>
              </a:defRPr>
            </a:lvl4pPr>
            <a:lvl5pPr marL="1826436" algn="l" defTabSz="913219" rtl="0" eaLnBrk="1" latinLnBrk="0" hangingPunct="1">
              <a:defRPr sz="1800" kern="1200">
                <a:solidFill>
                  <a:schemeClr val="tx1"/>
                </a:solidFill>
                <a:latin typeface="+mn-lt"/>
                <a:ea typeface="+mn-ea"/>
                <a:cs typeface="+mn-cs"/>
              </a:defRPr>
            </a:lvl5pPr>
            <a:lvl6pPr marL="2283050" algn="l" defTabSz="913219" rtl="0" eaLnBrk="1" latinLnBrk="0" hangingPunct="1">
              <a:defRPr sz="1800" kern="1200">
                <a:solidFill>
                  <a:schemeClr val="tx1"/>
                </a:solidFill>
                <a:latin typeface="+mn-lt"/>
                <a:ea typeface="+mn-ea"/>
                <a:cs typeface="+mn-cs"/>
              </a:defRPr>
            </a:lvl6pPr>
            <a:lvl7pPr marL="2739655" algn="l" defTabSz="913219" rtl="0" eaLnBrk="1" latinLnBrk="0" hangingPunct="1">
              <a:defRPr sz="1800" kern="1200">
                <a:solidFill>
                  <a:schemeClr val="tx1"/>
                </a:solidFill>
                <a:latin typeface="+mn-lt"/>
                <a:ea typeface="+mn-ea"/>
                <a:cs typeface="+mn-cs"/>
              </a:defRPr>
            </a:lvl7pPr>
            <a:lvl8pPr marL="3196269" algn="l" defTabSz="913219" rtl="0" eaLnBrk="1" latinLnBrk="0" hangingPunct="1">
              <a:defRPr sz="1800" kern="1200">
                <a:solidFill>
                  <a:schemeClr val="tx1"/>
                </a:solidFill>
                <a:latin typeface="+mn-lt"/>
                <a:ea typeface="+mn-ea"/>
                <a:cs typeface="+mn-cs"/>
              </a:defRPr>
            </a:lvl8pPr>
            <a:lvl9pPr marL="3652873" algn="l" defTabSz="913219" rtl="0" eaLnBrk="1" latinLnBrk="0" hangingPunct="1">
              <a:defRPr sz="1800" kern="1200">
                <a:solidFill>
                  <a:schemeClr val="tx1"/>
                </a:solidFill>
                <a:latin typeface="+mn-lt"/>
                <a:ea typeface="+mn-ea"/>
                <a:cs typeface="+mn-cs"/>
              </a:defRPr>
            </a:lvl9pPr>
          </a:lstStyle>
          <a:p>
            <a:pPr algn="ctr"/>
            <a:r>
              <a:rPr lang="en-US" sz="2000" b="1" dirty="0" err="1" smtClean="0">
                <a:solidFill>
                  <a:srgbClr val="007434"/>
                </a:solidFill>
                <a:latin typeface="Arial" pitchFamily="34" charset="0"/>
                <a:cs typeface="Arial" pitchFamily="34" charset="0"/>
              </a:rPr>
              <a:t>Một</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số</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ứng</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dụng</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công</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nghệ</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nổi</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bật</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trong</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sản</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phẩm</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ngân</a:t>
            </a:r>
            <a:r>
              <a:rPr lang="en-US" sz="2000" b="1" dirty="0" smtClean="0">
                <a:solidFill>
                  <a:srgbClr val="007434"/>
                </a:solidFill>
                <a:latin typeface="Arial" pitchFamily="34" charset="0"/>
                <a:cs typeface="Arial" pitchFamily="34" charset="0"/>
              </a:rPr>
              <a:t> </a:t>
            </a:r>
            <a:r>
              <a:rPr lang="en-US" sz="2000" b="1" dirty="0" err="1" smtClean="0">
                <a:solidFill>
                  <a:srgbClr val="007434"/>
                </a:solidFill>
                <a:latin typeface="Arial" pitchFamily="34" charset="0"/>
                <a:cs typeface="Arial" pitchFamily="34" charset="0"/>
              </a:rPr>
              <a:t>hàng</a:t>
            </a:r>
            <a:endParaRPr lang="en-US" sz="2000" b="1" dirty="0">
              <a:solidFill>
                <a:srgbClr val="007434"/>
              </a:solidFill>
              <a:latin typeface="Arial" pitchFamily="34" charset="0"/>
              <a:cs typeface="Arial" pitchFamily="34" charset="0"/>
            </a:endParaRPr>
          </a:p>
        </p:txBody>
      </p:sp>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0506" y="1543050"/>
            <a:ext cx="1549986" cy="1203466"/>
          </a:xfrm>
          <a:prstGeom prst="rect">
            <a:avLst/>
          </a:prstGeom>
        </p:spPr>
      </p:pic>
      <p:pic>
        <p:nvPicPr>
          <p:cNvPr id="35" name="Picture Placeholder 23" descr="contactless-card-payment.jpg"/>
          <p:cNvPicPr>
            <a:picLocks noChangeAspect="1"/>
          </p:cNvPicPr>
          <p:nvPr/>
        </p:nvPicPr>
        <p:blipFill>
          <a:blip r:embed="rId5"/>
          <a:stretch>
            <a:fillRect/>
          </a:stretch>
        </p:blipFill>
        <p:spPr>
          <a:xfrm>
            <a:off x="5139342" y="1543050"/>
            <a:ext cx="1566257" cy="1216902"/>
          </a:xfrm>
          <a:prstGeom prst="rect">
            <a:avLst/>
          </a:prstGeom>
        </p:spPr>
      </p:pic>
      <p:sp>
        <p:nvSpPr>
          <p:cNvPr id="36" name="TextBox 35">
            <a:extLst>
              <a:ext uri="{FF2B5EF4-FFF2-40B4-BE49-F238E27FC236}">
                <a16:creationId xmlns:a16="http://schemas.microsoft.com/office/drawing/2014/main" xmlns="" id="{7AE8E937-70AF-49AB-B348-55666BA0FA40}"/>
              </a:ext>
            </a:extLst>
          </p:cNvPr>
          <p:cNvSpPr txBox="1"/>
          <p:nvPr/>
        </p:nvSpPr>
        <p:spPr>
          <a:xfrm>
            <a:off x="884894" y="3646461"/>
            <a:ext cx="1403970" cy="595548"/>
          </a:xfrm>
          <a:prstGeom prst="rect">
            <a:avLst/>
          </a:prstGeom>
          <a:noFill/>
        </p:spPr>
        <p:txBody>
          <a:bodyPr wrap="square" lIns="68580" tIns="34290" rIns="68580" bIns="34290" rtlCol="0">
            <a:spAutoFit/>
          </a:bodyPr>
          <a:lstStyle/>
          <a:p>
            <a:r>
              <a:rPr lang="en-US" altLang="ko-KR" sz="900" dirty="0" err="1" smtClean="0">
                <a:solidFill>
                  <a:schemeClr val="tx1">
                    <a:lumMod val="75000"/>
                    <a:lumOff val="25000"/>
                  </a:schemeClr>
                </a:solidFill>
                <a:latin typeface="Arial" pitchFamily="34" charset="0"/>
                <a:cs typeface="Arial" pitchFamily="34" charset="0"/>
              </a:rPr>
              <a:t>Kết</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nối</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với</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các</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đơn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vị</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nhà</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cung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cấp</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dịch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vụ</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cung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ứng</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dịch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vụ</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thanh</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toán</a:t>
            </a:r>
            <a:r>
              <a:rPr lang="en-US" altLang="ko-KR" sz="900" dirty="0" smtClean="0">
                <a:solidFill>
                  <a:schemeClr val="tx1">
                    <a:lumMod val="75000"/>
                    <a:lumOff val="25000"/>
                  </a:schemeClr>
                </a:solidFill>
                <a:latin typeface="Arial" pitchFamily="34" charset="0"/>
                <a:cs typeface="Arial" pitchFamily="34" charset="0"/>
              </a:rPr>
              <a:t> </a:t>
            </a:r>
            <a:r>
              <a:rPr lang="en-US" altLang="ko-KR" sz="900" dirty="0" err="1" smtClean="0">
                <a:solidFill>
                  <a:schemeClr val="tx1">
                    <a:lumMod val="75000"/>
                    <a:lumOff val="25000"/>
                  </a:schemeClr>
                </a:solidFill>
                <a:latin typeface="Arial" pitchFamily="34" charset="0"/>
                <a:cs typeface="Arial" pitchFamily="34" charset="0"/>
              </a:rPr>
              <a:t>thông</a:t>
            </a:r>
            <a:r>
              <a:rPr lang="en-US" altLang="ko-KR" sz="900" dirty="0" smtClean="0">
                <a:solidFill>
                  <a:schemeClr val="tx1">
                    <a:lumMod val="75000"/>
                    <a:lumOff val="25000"/>
                  </a:schemeClr>
                </a:solidFill>
                <a:latin typeface="Arial" pitchFamily="34" charset="0"/>
                <a:cs typeface="Arial" pitchFamily="34" charset="0"/>
              </a:rPr>
              <a:t> minh</a:t>
            </a:r>
            <a:endParaRPr lang="en-US" altLang="ko-KR" sz="900" dirty="0">
              <a:solidFill>
                <a:schemeClr val="tx1">
                  <a:lumMod val="75000"/>
                  <a:lumOff val="25000"/>
                </a:schemeClr>
              </a:solidFill>
              <a:latin typeface="Arial" pitchFamily="34" charset="0"/>
              <a:cs typeface="Arial" pitchFamily="34" charset="0"/>
            </a:endParaRPr>
          </a:p>
        </p:txBody>
      </p:sp>
      <p:sp>
        <p:nvSpPr>
          <p:cNvPr id="37" name="Rectangle 36"/>
          <p:cNvSpPr/>
          <p:nvPr/>
        </p:nvSpPr>
        <p:spPr bwMode="auto">
          <a:xfrm>
            <a:off x="774503" y="2776911"/>
            <a:ext cx="1549986" cy="486054"/>
          </a:xfrm>
          <a:prstGeom prst="rect">
            <a:avLst/>
          </a:prstGeom>
          <a:solidFill>
            <a:srgbClr val="8DC63F"/>
          </a:solidFill>
          <a:ln w="6350" cap="flat" cmpd="sng" algn="ctr">
            <a:solidFill>
              <a:srgbClr val="8DC63F"/>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sp>
        <p:nvSpPr>
          <p:cNvPr id="38" name="Rectangle 37"/>
          <p:cNvSpPr/>
          <p:nvPr/>
        </p:nvSpPr>
        <p:spPr bwMode="auto">
          <a:xfrm>
            <a:off x="777757" y="3198769"/>
            <a:ext cx="1549986" cy="243027"/>
          </a:xfrm>
          <a:prstGeom prst="rect">
            <a:avLst/>
          </a:prstGeom>
          <a:solidFill>
            <a:schemeClr val="tx2">
              <a:lumMod val="60000"/>
              <a:lumOff val="40000"/>
            </a:schemeClr>
          </a:solidFill>
          <a:ln w="6350" cap="flat" cmpd="sng" algn="ctr">
            <a:solidFill>
              <a:schemeClr val="tx2">
                <a:lumMod val="60000"/>
                <a:lumOff val="40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smtClean="0">
              <a:ln>
                <a:noFill/>
              </a:ln>
              <a:solidFill>
                <a:schemeClr val="tx1"/>
              </a:solidFill>
              <a:effectLst/>
              <a:latin typeface="Credit Suisse Type Light" pitchFamily="34" charset="0"/>
            </a:endParaRPr>
          </a:p>
        </p:txBody>
      </p:sp>
      <p:sp>
        <p:nvSpPr>
          <p:cNvPr id="39" name="Content Placeholder 1">
            <a:extLst>
              <a:ext uri="{FF2B5EF4-FFF2-40B4-BE49-F238E27FC236}">
                <a16:creationId xmlns:a16="http://schemas.microsoft.com/office/drawing/2014/main" xmlns="" id="{6254BAC5-8EB6-4C43-8214-23E725E45B33}"/>
              </a:ext>
            </a:extLst>
          </p:cNvPr>
          <p:cNvSpPr txBox="1">
            <a:spLocks/>
          </p:cNvSpPr>
          <p:nvPr/>
        </p:nvSpPr>
        <p:spPr>
          <a:xfrm>
            <a:off x="881927" y="2759952"/>
            <a:ext cx="1335137" cy="486054"/>
          </a:xfrm>
          <a:prstGeom prst="rect">
            <a:avLst/>
          </a:prstGeom>
          <a:noFill/>
        </p:spPr>
        <p:txBody>
          <a:bodyPr lIns="68580" tIns="34290" rIns="68580" bIns="34290" anchor="ctr"/>
          <a:lstStyle>
            <a:lvl1pPr marL="0" indent="0" algn="ctr" defTabSz="914400" rtl="0" eaLnBrk="1" latinLnBrk="1" hangingPunct="1">
              <a:spcBef>
                <a:spcPct val="20000"/>
              </a:spcBef>
              <a:buFont typeface="Arial" pitchFamily="34" charset="0"/>
              <a:buNone/>
              <a:defRPr sz="18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altLang="ko-KR" dirty="0" smtClean="0">
                <a:latin typeface="Arial" pitchFamily="34" charset="0"/>
                <a:cs typeface="Arial" pitchFamily="34" charset="0"/>
              </a:rPr>
              <a:t>IOTS</a:t>
            </a:r>
            <a:endParaRPr lang="en-US" altLang="ko-KR" dirty="0">
              <a:latin typeface="Arial" pitchFamily="34" charset="0"/>
              <a:cs typeface="Arial" pitchFamily="34" charset="0"/>
            </a:endParaRPr>
          </a:p>
        </p:txBody>
      </p:sp>
    </p:spTree>
    <p:extLst>
      <p:ext uri="{BB962C8B-B14F-4D97-AF65-F5344CB8AC3E}">
        <p14:creationId xmlns:p14="http://schemas.microsoft.com/office/powerpoint/2010/main" val="883662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47826" y="228991"/>
            <a:ext cx="5853934" cy="332399"/>
          </a:xfrm>
          <a:prstGeom prst="rect">
            <a:avLst/>
          </a:prstGeom>
          <a:noFill/>
        </p:spPr>
        <p:txBody>
          <a:bodyPr wrap="square" lIns="68580" tIns="34290" rIns="68580" bIns="34290" rtlCol="0">
            <a:spAutoFit/>
          </a:bodyPr>
          <a:lstStyle/>
          <a:p>
            <a:pPr algn="l"/>
            <a:r>
              <a:rPr lang="en-US" sz="1800" b="1" smtClean="0">
                <a:solidFill>
                  <a:srgbClr val="006537"/>
                </a:solidFill>
                <a:latin typeface="Arial" panose="020B0604020202020204" pitchFamily="34" charset="0"/>
                <a:cs typeface="Arial" panose="020B0604020202020204" pitchFamily="34" charset="0"/>
              </a:rPr>
              <a:t>THANH </a:t>
            </a:r>
            <a:r>
              <a:rPr lang="en-US" sz="1800" b="1" dirty="0">
                <a:solidFill>
                  <a:srgbClr val="006537"/>
                </a:solidFill>
                <a:latin typeface="Arial" panose="020B0604020202020204" pitchFamily="34" charset="0"/>
                <a:cs typeface="Arial" panose="020B0604020202020204" pitchFamily="34" charset="0"/>
              </a:rPr>
              <a:t>TOÁN SỬ DỤNG QR CODE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65" y="781540"/>
            <a:ext cx="3096804" cy="1438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descr="tải xuống.png"/>
          <p:cNvPicPr>
            <a:picLocks noChangeAspect="1"/>
          </p:cNvPicPr>
          <p:nvPr/>
        </p:nvPicPr>
        <p:blipFill>
          <a:blip r:embed="rId4"/>
          <a:stretch>
            <a:fillRect/>
          </a:stretch>
        </p:blipFill>
        <p:spPr>
          <a:xfrm>
            <a:off x="3935098" y="1801553"/>
            <a:ext cx="1250156" cy="1250156"/>
          </a:xfrm>
          <a:prstGeom prst="rect">
            <a:avLst/>
          </a:prstGeom>
        </p:spPr>
      </p:pic>
      <p:pic>
        <p:nvPicPr>
          <p:cNvPr id="13" name="Picture 12" descr="tải xuống (1).png"/>
          <p:cNvPicPr>
            <a:picLocks noChangeAspect="1"/>
          </p:cNvPicPr>
          <p:nvPr/>
        </p:nvPicPr>
        <p:blipFill>
          <a:blip r:embed="rId5"/>
          <a:stretch>
            <a:fillRect/>
          </a:stretch>
        </p:blipFill>
        <p:spPr>
          <a:xfrm>
            <a:off x="373568" y="2801680"/>
            <a:ext cx="3173674" cy="1773593"/>
          </a:xfrm>
          <a:prstGeom prst="rect">
            <a:avLst/>
          </a:prstGeom>
        </p:spPr>
      </p:pic>
      <p:pic>
        <p:nvPicPr>
          <p:cNvPr id="14" name="Picture 13" descr="cardless-atm-smartphone-qrcode.jpg"/>
          <p:cNvPicPr>
            <a:picLocks noChangeAspect="1"/>
          </p:cNvPicPr>
          <p:nvPr/>
        </p:nvPicPr>
        <p:blipFill>
          <a:blip r:embed="rId6"/>
          <a:stretch>
            <a:fillRect/>
          </a:stretch>
        </p:blipFill>
        <p:spPr>
          <a:xfrm>
            <a:off x="5720712" y="2822743"/>
            <a:ext cx="2964508" cy="1741844"/>
          </a:xfrm>
          <a:prstGeom prst="rect">
            <a:avLst/>
          </a:prstGeom>
        </p:spPr>
      </p:pic>
      <p:cxnSp>
        <p:nvCxnSpPr>
          <p:cNvPr id="16" name="Shape 15"/>
          <p:cNvCxnSpPr>
            <a:stCxn id="11" idx="0"/>
            <a:endCxn id="1026" idx="3"/>
          </p:cNvCxnSpPr>
          <p:nvPr/>
        </p:nvCxnSpPr>
        <p:spPr>
          <a:xfrm rot="16200000" flipV="1">
            <a:off x="3885509" y="1126886"/>
            <a:ext cx="300927" cy="1048406"/>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a:stCxn id="11" idx="1"/>
            <a:endCxn id="13" idx="0"/>
          </p:cNvCxnSpPr>
          <p:nvPr/>
        </p:nvCxnSpPr>
        <p:spPr>
          <a:xfrm rot="10800000" flipV="1">
            <a:off x="1960406" y="2426631"/>
            <a:ext cx="1974692" cy="375049"/>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Shape 19"/>
          <p:cNvCxnSpPr>
            <a:stCxn id="11" idx="2"/>
            <a:endCxn id="14" idx="1"/>
          </p:cNvCxnSpPr>
          <p:nvPr/>
        </p:nvCxnSpPr>
        <p:spPr>
          <a:xfrm rot="16200000" flipH="1">
            <a:off x="4819467" y="2792418"/>
            <a:ext cx="641956" cy="1160537"/>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21" name="Picture 20" descr="c225ch-thanh-to225n-bang-qr-pay-tr234n-mobile-banking_1.jpg"/>
          <p:cNvPicPr>
            <a:picLocks noChangeAspect="1"/>
          </p:cNvPicPr>
          <p:nvPr/>
        </p:nvPicPr>
        <p:blipFill>
          <a:blip r:embed="rId7"/>
          <a:stretch>
            <a:fillRect/>
          </a:stretch>
        </p:blipFill>
        <p:spPr>
          <a:xfrm>
            <a:off x="5691350" y="648411"/>
            <a:ext cx="3013638" cy="1529006"/>
          </a:xfrm>
          <a:prstGeom prst="rect">
            <a:avLst/>
          </a:prstGeom>
        </p:spPr>
      </p:pic>
      <p:cxnSp>
        <p:nvCxnSpPr>
          <p:cNvPr id="26" name="Elbow Connector 25"/>
          <p:cNvCxnSpPr>
            <a:stCxn id="11" idx="3"/>
            <a:endCxn id="21" idx="2"/>
          </p:cNvCxnSpPr>
          <p:nvPr/>
        </p:nvCxnSpPr>
        <p:spPr>
          <a:xfrm flipV="1">
            <a:off x="5185254" y="2177417"/>
            <a:ext cx="2012915" cy="249214"/>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953694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26"/>
          </p:nvPr>
        </p:nvSpPr>
        <p:spPr>
          <a:xfrm>
            <a:off x="3256359" y="3207824"/>
            <a:ext cx="2628901" cy="1566651"/>
          </a:xfrm>
        </p:spPr>
        <p:txBody>
          <a:bodyPr/>
          <a:lstStyle/>
          <a:p>
            <a:pPr>
              <a:lnSpc>
                <a:spcPct val="100000"/>
              </a:lnSpc>
            </a:pPr>
            <a:r>
              <a:rPr lang="en-US" sz="1100" spc="225" dirty="0">
                <a:latin typeface="Arial" panose="020B0604020202020204" pitchFamily="34" charset="0"/>
                <a:ea typeface="FreightSansLFPro Semibold" charset="0"/>
                <a:cs typeface="Arial" panose="020B0604020202020204" pitchFamily="34" charset="0"/>
              </a:rPr>
              <a:t>TÍNH </a:t>
            </a:r>
            <a:r>
              <a:rPr lang="en-US" sz="1100" spc="225" dirty="0" err="1">
                <a:latin typeface="Arial" panose="020B0604020202020204" pitchFamily="34" charset="0"/>
                <a:ea typeface="FreightSansLFPro Semibold" charset="0"/>
                <a:cs typeface="Arial" panose="020B0604020202020204" pitchFamily="34" charset="0"/>
              </a:rPr>
              <a:t>Ứng</a:t>
            </a:r>
            <a:r>
              <a:rPr lang="en-US" sz="1100" spc="225" dirty="0">
                <a:latin typeface="Arial" panose="020B0604020202020204" pitchFamily="34" charset="0"/>
                <a:ea typeface="FreightSansLFPro Semibold" charset="0"/>
                <a:cs typeface="Arial" panose="020B0604020202020204" pitchFamily="34" charset="0"/>
              </a:rPr>
              <a:t> </a:t>
            </a:r>
            <a:r>
              <a:rPr lang="en-US" sz="1100" spc="225" dirty="0" err="1">
                <a:latin typeface="Arial" panose="020B0604020202020204" pitchFamily="34" charset="0"/>
                <a:ea typeface="FreightSansLFPro Semibold" charset="0"/>
                <a:cs typeface="Arial" panose="020B0604020202020204" pitchFamily="34" charset="0"/>
              </a:rPr>
              <a:t>dụng</a:t>
            </a:r>
            <a:r>
              <a:rPr lang="en-US" sz="1100" spc="225" dirty="0">
                <a:latin typeface="Arial" panose="020B0604020202020204" pitchFamily="34" charset="0"/>
                <a:ea typeface="FreightSansLFPro Semibold" charset="0"/>
                <a:cs typeface="Arial" panose="020B0604020202020204" pitchFamily="34" charset="0"/>
              </a:rPr>
              <a:t> </a:t>
            </a:r>
            <a:r>
              <a:rPr lang="en-US" sz="1100" spc="225" dirty="0" err="1">
                <a:latin typeface="Arial" panose="020B0604020202020204" pitchFamily="34" charset="0"/>
                <a:ea typeface="FreightSansLFPro Semibold" charset="0"/>
                <a:cs typeface="Arial" panose="020B0604020202020204" pitchFamily="34" charset="0"/>
              </a:rPr>
              <a:t>cao</a:t>
            </a:r>
            <a:endParaRPr lang="en-US" sz="1100" cap="none" spc="0" dirty="0">
              <a:latin typeface="Arial" panose="020B0604020202020204" pitchFamily="34" charset="0"/>
              <a:ea typeface="FreightSansLFPro Light" charset="0"/>
              <a:cs typeface="Arial" panose="020B0604020202020204" pitchFamily="34" charset="0"/>
            </a:endParaRPr>
          </a:p>
        </p:txBody>
      </p:sp>
      <p:sp>
        <p:nvSpPr>
          <p:cNvPr id="8" name="Text Placeholder 7"/>
          <p:cNvSpPr>
            <a:spLocks noGrp="1"/>
          </p:cNvSpPr>
          <p:nvPr>
            <p:ph type="body" sz="quarter" idx="27"/>
          </p:nvPr>
        </p:nvSpPr>
        <p:spPr>
          <a:xfrm>
            <a:off x="419695" y="3197432"/>
            <a:ext cx="2627114" cy="1566651"/>
          </a:xfrm>
        </p:spPr>
        <p:txBody>
          <a:bodyPr/>
          <a:lstStyle/>
          <a:p>
            <a:pPr>
              <a:lnSpc>
                <a:spcPct val="100000"/>
              </a:lnSpc>
            </a:pPr>
            <a:r>
              <a:rPr lang="en-US" sz="1100" spc="225" dirty="0">
                <a:latin typeface="Arial" panose="020B0604020202020204" pitchFamily="34" charset="0"/>
                <a:ea typeface="FreightSansLFPro Semibold" charset="0"/>
                <a:cs typeface="Arial" panose="020B0604020202020204" pitchFamily="34" charset="0"/>
              </a:rPr>
              <a:t>THẺ KHÔNG </a:t>
            </a:r>
            <a:r>
              <a:rPr lang="en-US" sz="1100" spc="225" dirty="0" err="1">
                <a:latin typeface="Arial" panose="020B0604020202020204" pitchFamily="34" charset="0"/>
                <a:ea typeface="FreightSansLFPro Semibold" charset="0"/>
                <a:cs typeface="Arial" panose="020B0604020202020204" pitchFamily="34" charset="0"/>
              </a:rPr>
              <a:t>TiẾP</a:t>
            </a:r>
            <a:r>
              <a:rPr lang="en-US" sz="1100" spc="225" dirty="0">
                <a:latin typeface="Arial" panose="020B0604020202020204" pitchFamily="34" charset="0"/>
                <a:ea typeface="FreightSansLFPro Semibold" charset="0"/>
                <a:cs typeface="Arial" panose="020B0604020202020204" pitchFamily="34" charset="0"/>
              </a:rPr>
              <a:t> XÚC</a:t>
            </a:r>
          </a:p>
          <a:p>
            <a:pPr>
              <a:lnSpc>
                <a:spcPct val="100000"/>
              </a:lnSpc>
            </a:pPr>
            <a:r>
              <a:rPr lang="en-US" sz="1100" cap="none" spc="0" dirty="0">
                <a:latin typeface="Arial" panose="020B0604020202020204" pitchFamily="34" charset="0"/>
                <a:ea typeface="FreightSansLFPro Light" charset="0"/>
                <a:cs typeface="Arial" panose="020B0604020202020204" pitchFamily="34" charset="0"/>
              </a:rPr>
              <a:t>A Facebook-unique lens into: </a:t>
            </a:r>
            <a:br>
              <a:rPr lang="en-US" sz="1100" cap="none" spc="0" dirty="0">
                <a:latin typeface="Arial" panose="020B0604020202020204" pitchFamily="34" charset="0"/>
                <a:ea typeface="FreightSansLFPro Light" charset="0"/>
                <a:cs typeface="Arial" panose="020B0604020202020204" pitchFamily="34" charset="0"/>
              </a:rPr>
            </a:br>
            <a:r>
              <a:rPr lang="en-US" sz="1100" cap="none" spc="0" dirty="0">
                <a:latin typeface="Arial" panose="020B0604020202020204" pitchFamily="34" charset="0"/>
                <a:ea typeface="FreightSansLFPro Light" charset="0"/>
                <a:cs typeface="Arial" panose="020B0604020202020204" pitchFamily="34" charset="0"/>
              </a:rPr>
              <a:t>Audiences (\</a:t>
            </a:r>
          </a:p>
        </p:txBody>
      </p:sp>
      <p:sp>
        <p:nvSpPr>
          <p:cNvPr id="9" name="Title 8"/>
          <p:cNvSpPr>
            <a:spLocks noGrp="1"/>
          </p:cNvSpPr>
          <p:nvPr>
            <p:ph type="title"/>
          </p:nvPr>
        </p:nvSpPr>
        <p:spPr>
          <a:xfrm>
            <a:off x="392168" y="95452"/>
            <a:ext cx="6323943" cy="598611"/>
          </a:xfrm>
        </p:spPr>
        <p:txBody>
          <a:bodyPr>
            <a:normAutofit/>
          </a:bodyPr>
          <a:lstStyle/>
          <a:p>
            <a:r>
              <a:rPr lang="en-US" sz="1800" dirty="0">
                <a:latin typeface="Arial" panose="020B0604020202020204" pitchFamily="34" charset="0"/>
                <a:cs typeface="Arial" panose="020B0604020202020204" pitchFamily="34" charset="0"/>
              </a:rPr>
              <a:t>THANH TOÁN VỚI THẺ KHÔNG TIẾP XÚC</a:t>
            </a:r>
            <a:endParaRPr lang="en-US" sz="1800" dirty="0">
              <a:solidFill>
                <a:srgbClr val="00B0F0"/>
              </a:solidFill>
              <a:latin typeface="Arial" panose="020B0604020202020204" pitchFamily="34" charset="0"/>
              <a:cs typeface="Arial" panose="020B0604020202020204" pitchFamily="34" charset="0"/>
            </a:endParaRPr>
          </a:p>
        </p:txBody>
      </p:sp>
      <p:sp>
        <p:nvSpPr>
          <p:cNvPr id="19" name="Text Placeholder 7"/>
          <p:cNvSpPr>
            <a:spLocks noGrp="1"/>
          </p:cNvSpPr>
          <p:nvPr>
            <p:ph type="body" sz="quarter" idx="27"/>
          </p:nvPr>
        </p:nvSpPr>
        <p:spPr>
          <a:xfrm>
            <a:off x="6197758" y="2494072"/>
            <a:ext cx="2658521" cy="401048"/>
          </a:xfrm>
        </p:spPr>
        <p:txBody>
          <a:bodyPr vert="horz"/>
          <a:lstStyle/>
          <a:p>
            <a:pPr>
              <a:lnSpc>
                <a:spcPct val="150000"/>
              </a:lnSpc>
            </a:pPr>
            <a:r>
              <a:rPr lang="en-US" sz="1100" spc="225" dirty="0" err="1">
                <a:latin typeface="Arial" panose="020B0604020202020204" pitchFamily="34" charset="0"/>
                <a:ea typeface="FreightSansLFPro Semibold" charset="0"/>
                <a:cs typeface="Arial" panose="020B0604020202020204" pitchFamily="34" charset="0"/>
              </a:rPr>
              <a:t>Chạm</a:t>
            </a:r>
            <a:r>
              <a:rPr lang="en-US" sz="1100" spc="225" dirty="0">
                <a:latin typeface="Arial" panose="020B0604020202020204" pitchFamily="34" charset="0"/>
                <a:ea typeface="FreightSansLFPro Semibold" charset="0"/>
                <a:cs typeface="Arial" panose="020B0604020202020204" pitchFamily="34" charset="0"/>
              </a:rPr>
              <a:t> </a:t>
            </a:r>
            <a:r>
              <a:rPr lang="en-US" sz="1100" spc="225" dirty="0" err="1" smtClean="0">
                <a:latin typeface="Arial" panose="020B0604020202020204" pitchFamily="34" charset="0"/>
                <a:ea typeface="FreightSansLFPro Semibold" charset="0"/>
                <a:cs typeface="Arial" panose="020B0604020202020204" pitchFamily="34" charset="0"/>
              </a:rPr>
              <a:t>để</a:t>
            </a:r>
            <a:r>
              <a:rPr lang="en-US" sz="1100" spc="225" dirty="0" smtClean="0">
                <a:latin typeface="Arial" panose="020B0604020202020204" pitchFamily="34" charset="0"/>
                <a:ea typeface="FreightSansLFPro Semibold" charset="0"/>
                <a:cs typeface="Arial" panose="020B0604020202020204" pitchFamily="34" charset="0"/>
              </a:rPr>
              <a:t> </a:t>
            </a:r>
            <a:r>
              <a:rPr lang="en-US" sz="1100" spc="225" dirty="0" err="1" smtClean="0">
                <a:latin typeface="Arial" panose="020B0604020202020204" pitchFamily="34" charset="0"/>
                <a:ea typeface="FreightSansLFPro Semibold" charset="0"/>
                <a:cs typeface="Arial" panose="020B0604020202020204" pitchFamily="34" charset="0"/>
              </a:rPr>
              <a:t>thanh</a:t>
            </a:r>
            <a:r>
              <a:rPr lang="en-US" sz="1100" spc="225" dirty="0" smtClean="0">
                <a:latin typeface="Arial" panose="020B0604020202020204" pitchFamily="34" charset="0"/>
                <a:ea typeface="FreightSansLFPro Semibold" charset="0"/>
                <a:cs typeface="Arial" panose="020B0604020202020204" pitchFamily="34" charset="0"/>
              </a:rPr>
              <a:t> </a:t>
            </a:r>
            <a:r>
              <a:rPr lang="en-US" sz="1100" spc="225" dirty="0" err="1">
                <a:latin typeface="Arial" panose="020B0604020202020204" pitchFamily="34" charset="0"/>
                <a:ea typeface="FreightSansLFPro Semibold" charset="0"/>
                <a:cs typeface="Arial" panose="020B0604020202020204" pitchFamily="34" charset="0"/>
              </a:rPr>
              <a:t>toán</a:t>
            </a:r>
            <a:endParaRPr lang="en-US" sz="1100" spc="225" dirty="0">
              <a:latin typeface="Arial" panose="020B0604020202020204" pitchFamily="34" charset="0"/>
              <a:ea typeface="FreightSansLFPro Semibold" charset="0"/>
              <a:cs typeface="Arial" panose="020B0604020202020204" pitchFamily="34" charset="0"/>
            </a:endParaRPr>
          </a:p>
        </p:txBody>
      </p:sp>
      <p:sp>
        <p:nvSpPr>
          <p:cNvPr id="20" name="Picture Placeholder 19"/>
          <p:cNvSpPr>
            <a:spLocks noGrp="1"/>
          </p:cNvSpPr>
          <p:nvPr>
            <p:ph type="pic" sz="quarter" idx="23"/>
          </p:nvPr>
        </p:nvSpPr>
        <p:spPr/>
      </p:sp>
      <p:pic>
        <p:nvPicPr>
          <p:cNvPr id="24" name="Picture Placeholder 23" descr="contactless-card-payment.jpg"/>
          <p:cNvPicPr>
            <a:picLocks noGrp="1" noChangeAspect="1"/>
          </p:cNvPicPr>
          <p:nvPr>
            <p:ph type="pic" sz="quarter" idx="23"/>
          </p:nvPr>
        </p:nvPicPr>
        <p:blipFill>
          <a:blip r:embed="rId3"/>
          <a:stretch>
            <a:fillRect/>
          </a:stretch>
        </p:blipFill>
        <p:spPr>
          <a:xfrm>
            <a:off x="419695" y="1121499"/>
            <a:ext cx="2627114" cy="3559066"/>
          </a:xfrm>
        </p:spPr>
      </p:pic>
      <p:pic>
        <p:nvPicPr>
          <p:cNvPr id="31" name="Picture Placeholder 30" descr="tải xuống.png"/>
          <p:cNvPicPr>
            <a:picLocks noGrp="1" noChangeAspect="1"/>
          </p:cNvPicPr>
          <p:nvPr>
            <p:ph type="pic" sz="quarter" idx="24"/>
          </p:nvPr>
        </p:nvPicPr>
        <p:blipFill>
          <a:blip r:embed="rId4"/>
          <a:stretch>
            <a:fillRect/>
          </a:stretch>
        </p:blipFill>
        <p:spPr>
          <a:xfrm>
            <a:off x="3256358" y="1109676"/>
            <a:ext cx="2628902" cy="3594537"/>
          </a:xfrm>
        </p:spPr>
      </p:pic>
      <p:pic>
        <p:nvPicPr>
          <p:cNvPr id="25" name="Content Placeholder 3"/>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6554056" y="849548"/>
            <a:ext cx="2089389" cy="1430722"/>
          </a:xfrm>
          <a:prstGeom prst="rect">
            <a:avLst/>
          </a:prstGeom>
        </p:spPr>
      </p:pic>
      <p:sp>
        <p:nvSpPr>
          <p:cNvPr id="26" name="Text Placeholder 7"/>
          <p:cNvSpPr>
            <a:spLocks noGrp="1"/>
          </p:cNvSpPr>
          <p:nvPr>
            <p:ph type="body" sz="quarter" idx="27"/>
          </p:nvPr>
        </p:nvSpPr>
        <p:spPr>
          <a:xfrm>
            <a:off x="6205640" y="3057699"/>
            <a:ext cx="2658521" cy="401048"/>
          </a:xfrm>
        </p:spPr>
        <p:txBody>
          <a:bodyPr vert="horz">
            <a:normAutofit/>
          </a:bodyPr>
          <a:lstStyle/>
          <a:p>
            <a:pPr>
              <a:lnSpc>
                <a:spcPct val="150000"/>
              </a:lnSpc>
            </a:pPr>
            <a:r>
              <a:rPr lang="en-US" sz="1100" spc="225" dirty="0">
                <a:latin typeface="Arial" panose="020B0604020202020204" pitchFamily="34" charset="0"/>
                <a:ea typeface="FreightSansLFPro Semibold" charset="0"/>
                <a:cs typeface="Arial" panose="020B0604020202020204" pitchFamily="34" charset="0"/>
              </a:rPr>
              <a:t>KHÔNG CẦN KÝ HÓA ĐƠN</a:t>
            </a:r>
          </a:p>
        </p:txBody>
      </p:sp>
      <p:sp>
        <p:nvSpPr>
          <p:cNvPr id="27" name="Text Placeholder 7"/>
          <p:cNvSpPr>
            <a:spLocks noGrp="1"/>
          </p:cNvSpPr>
          <p:nvPr>
            <p:ph type="body" sz="quarter" idx="27"/>
          </p:nvPr>
        </p:nvSpPr>
        <p:spPr>
          <a:xfrm>
            <a:off x="6237172" y="3633145"/>
            <a:ext cx="2658521" cy="401048"/>
          </a:xfrm>
        </p:spPr>
        <p:txBody>
          <a:bodyPr vert="horz"/>
          <a:lstStyle/>
          <a:p>
            <a:pPr>
              <a:lnSpc>
                <a:spcPct val="150000"/>
              </a:lnSpc>
            </a:pPr>
            <a:r>
              <a:rPr lang="en-US" sz="1100" spc="225" dirty="0">
                <a:latin typeface="Arial" panose="020B0604020202020204" pitchFamily="34" charset="0"/>
                <a:ea typeface="FreightSansLFPro Semibold" charset="0"/>
                <a:cs typeface="Arial" panose="020B0604020202020204" pitchFamily="34" charset="0"/>
              </a:rPr>
              <a:t>TỐC ĐỘ XỬ LÝ NHANH</a:t>
            </a:r>
          </a:p>
        </p:txBody>
      </p:sp>
      <p:sp>
        <p:nvSpPr>
          <p:cNvPr id="28" name="Text Placeholder 7"/>
          <p:cNvSpPr>
            <a:spLocks noGrp="1"/>
          </p:cNvSpPr>
          <p:nvPr>
            <p:ph type="body" sz="quarter" idx="27"/>
          </p:nvPr>
        </p:nvSpPr>
        <p:spPr>
          <a:xfrm>
            <a:off x="6233230" y="4184938"/>
            <a:ext cx="2658521" cy="401048"/>
          </a:xfrm>
        </p:spPr>
        <p:txBody>
          <a:bodyPr vert="horz"/>
          <a:lstStyle/>
          <a:p>
            <a:pPr>
              <a:lnSpc>
                <a:spcPct val="150000"/>
              </a:lnSpc>
            </a:pPr>
            <a:r>
              <a:rPr lang="en-US" sz="1100" spc="225" dirty="0">
                <a:latin typeface="Arial" panose="020B0604020202020204" pitchFamily="34" charset="0"/>
                <a:ea typeface="FreightSansLFPro Semibold" charset="0"/>
                <a:cs typeface="Arial" panose="020B0604020202020204" pitchFamily="34" charset="0"/>
              </a:rPr>
              <a:t>TÍNH </a:t>
            </a:r>
            <a:r>
              <a:rPr lang="en-US" sz="1100" spc="225" dirty="0" err="1">
                <a:latin typeface="Arial" panose="020B0604020202020204" pitchFamily="34" charset="0"/>
                <a:ea typeface="FreightSansLFPro Semibold" charset="0"/>
                <a:cs typeface="Arial" panose="020B0604020202020204" pitchFamily="34" charset="0"/>
              </a:rPr>
              <a:t>Ứng</a:t>
            </a:r>
            <a:r>
              <a:rPr lang="en-US" sz="1100" spc="225" dirty="0">
                <a:latin typeface="Arial" panose="020B0604020202020204" pitchFamily="34" charset="0"/>
                <a:ea typeface="FreightSansLFPro Semibold" charset="0"/>
                <a:cs typeface="Arial" panose="020B0604020202020204" pitchFamily="34" charset="0"/>
              </a:rPr>
              <a:t> </a:t>
            </a:r>
            <a:r>
              <a:rPr lang="en-US" sz="1100" spc="225" dirty="0" err="1">
                <a:latin typeface="Arial" panose="020B0604020202020204" pitchFamily="34" charset="0"/>
                <a:ea typeface="FreightSansLFPro Semibold" charset="0"/>
                <a:cs typeface="Arial" panose="020B0604020202020204" pitchFamily="34" charset="0"/>
              </a:rPr>
              <a:t>dụng</a:t>
            </a:r>
            <a:r>
              <a:rPr lang="en-US" sz="1100" spc="225" dirty="0">
                <a:latin typeface="Arial" panose="020B0604020202020204" pitchFamily="34" charset="0"/>
                <a:ea typeface="FreightSansLFPro Semibold" charset="0"/>
                <a:cs typeface="Arial" panose="020B0604020202020204" pitchFamily="34" charset="0"/>
              </a:rPr>
              <a:t> </a:t>
            </a:r>
            <a:r>
              <a:rPr lang="en-US" sz="1100" spc="225" dirty="0" err="1">
                <a:latin typeface="Arial" panose="020B0604020202020204" pitchFamily="34" charset="0"/>
                <a:ea typeface="FreightSansLFPro Semibold" charset="0"/>
                <a:cs typeface="Arial" panose="020B0604020202020204" pitchFamily="34" charset="0"/>
              </a:rPr>
              <a:t>cao</a:t>
            </a:r>
            <a:endParaRPr lang="en-US" sz="1100" spc="225" dirty="0">
              <a:latin typeface="Arial" panose="020B0604020202020204" pitchFamily="34" charset="0"/>
              <a:ea typeface="FreightSansLFPro Semibold" charset="0"/>
              <a:cs typeface="Arial" panose="020B0604020202020204" pitchFamily="34" charset="0"/>
            </a:endParaRPr>
          </a:p>
        </p:txBody>
      </p:sp>
      <p:sp>
        <p:nvSpPr>
          <p:cNvPr id="2" name="Slide Number Placeholder 1"/>
          <p:cNvSpPr>
            <a:spLocks noGrp="1"/>
          </p:cNvSpPr>
          <p:nvPr>
            <p:ph type="sldNum" sz="quarter" idx="30"/>
          </p:nvPr>
        </p:nvSpPr>
        <p:spPr/>
        <p:txBody>
          <a:bodyPr/>
          <a:lstStyle/>
          <a:p>
            <a:fld id="{CCD3E2E5-4824-4C31-AB9E-BF329854FC3B}" type="slidenum">
              <a:rPr lang="en-US" smtClean="0">
                <a:latin typeface="Arial" panose="020B0604020202020204" pitchFamily="34" charset="0"/>
                <a:cs typeface="Arial" panose="020B0604020202020204" pitchFamily="34" charset="0"/>
              </a:rPr>
              <a:pPr/>
              <a:t>15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162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275878"/>
            <a:ext cx="9144000" cy="576064"/>
          </a:xfrm>
        </p:spPr>
        <p:txBody>
          <a:bodyPr/>
          <a:lstStyle/>
          <a:p>
            <a:r>
              <a:rPr lang="en-US" altLang="ko-KR" dirty="0" err="1" smtClean="0">
                <a:latin typeface="Arial" pitchFamily="34" charset="0"/>
              </a:rPr>
              <a:t>Gia</a:t>
            </a:r>
            <a:r>
              <a:rPr lang="en-US" altLang="ko-KR" dirty="0" smtClean="0">
                <a:latin typeface="Arial" pitchFamily="34" charset="0"/>
              </a:rPr>
              <a:t> </a:t>
            </a:r>
            <a:r>
              <a:rPr lang="en-US" altLang="ko-KR" dirty="0" err="1" smtClean="0">
                <a:latin typeface="Arial" pitchFamily="34" charset="0"/>
              </a:rPr>
              <a:t>tăng</a:t>
            </a:r>
            <a:r>
              <a:rPr lang="en-US" altLang="ko-KR" dirty="0" smtClean="0">
                <a:latin typeface="Arial" pitchFamily="34" charset="0"/>
              </a:rPr>
              <a:t> </a:t>
            </a:r>
            <a:r>
              <a:rPr lang="en-US" altLang="ko-KR" dirty="0" err="1" smtClean="0">
                <a:latin typeface="Arial" pitchFamily="34" charset="0"/>
              </a:rPr>
              <a:t>tiện</a:t>
            </a:r>
            <a:r>
              <a:rPr lang="en-US" altLang="ko-KR" dirty="0" smtClean="0">
                <a:latin typeface="Arial" pitchFamily="34" charset="0"/>
              </a:rPr>
              <a:t> </a:t>
            </a:r>
            <a:r>
              <a:rPr lang="en-US" altLang="ko-KR" dirty="0" err="1" smtClean="0">
                <a:latin typeface="Arial" pitchFamily="34" charset="0"/>
              </a:rPr>
              <a:t>ích</a:t>
            </a:r>
            <a:r>
              <a:rPr lang="en-US" altLang="ko-KR" dirty="0" smtClean="0">
                <a:latin typeface="Arial" pitchFamily="34" charset="0"/>
              </a:rPr>
              <a:t> </a:t>
            </a:r>
            <a:r>
              <a:rPr lang="en-US" altLang="ko-KR" dirty="0" err="1" smtClean="0">
                <a:latin typeface="Arial" pitchFamily="34" charset="0"/>
              </a:rPr>
              <a:t>cho</a:t>
            </a:r>
            <a:r>
              <a:rPr lang="en-US" altLang="ko-KR" dirty="0" smtClean="0">
                <a:latin typeface="Arial" pitchFamily="34" charset="0"/>
              </a:rPr>
              <a:t> </a:t>
            </a:r>
            <a:r>
              <a:rPr lang="en-US" altLang="ko-KR" dirty="0" err="1" smtClean="0">
                <a:latin typeface="Arial" pitchFamily="34" charset="0"/>
              </a:rPr>
              <a:t>khách</a:t>
            </a:r>
            <a:r>
              <a:rPr lang="en-US" altLang="ko-KR" dirty="0" smtClean="0">
                <a:latin typeface="Arial" pitchFamily="34" charset="0"/>
              </a:rPr>
              <a:t> </a:t>
            </a:r>
            <a:r>
              <a:rPr lang="en-US" altLang="ko-KR" dirty="0" err="1" smtClean="0">
                <a:latin typeface="Arial" pitchFamily="34" charset="0"/>
              </a:rPr>
              <a:t>hàng</a:t>
            </a:r>
            <a:endParaRPr lang="ko-KR" altLang="en-US" dirty="0">
              <a:latin typeface="Arial" pitchFamily="34" charset="0"/>
            </a:endParaRPr>
          </a:p>
        </p:txBody>
      </p:sp>
      <p:grpSp>
        <p:nvGrpSpPr>
          <p:cNvPr id="4" name="Group 3"/>
          <p:cNvGrpSpPr/>
          <p:nvPr/>
        </p:nvGrpSpPr>
        <p:grpSpPr>
          <a:xfrm>
            <a:off x="3160116" y="1820181"/>
            <a:ext cx="1915940" cy="999979"/>
            <a:chOff x="3160116" y="1820181"/>
            <a:chExt cx="1915940" cy="999979"/>
          </a:xfrm>
          <a:solidFill>
            <a:srgbClr val="FCC844"/>
          </a:solidFill>
        </p:grpSpPr>
        <p:sp>
          <p:nvSpPr>
            <p:cNvPr id="5" name="Rectangle 18"/>
            <p:cNvSpPr/>
            <p:nvPr/>
          </p:nvSpPr>
          <p:spPr>
            <a:xfrm>
              <a:off x="3923928" y="2509439"/>
              <a:ext cx="1152128" cy="310721"/>
            </a:xfrm>
            <a:custGeom>
              <a:avLst/>
              <a:gdLst>
                <a:gd name="connsiteX0" fmla="*/ 0 w 1152128"/>
                <a:gd name="connsiteY0" fmla="*/ 0 h 302769"/>
                <a:gd name="connsiteX1" fmla="*/ 1152128 w 1152128"/>
                <a:gd name="connsiteY1" fmla="*/ 0 h 302769"/>
                <a:gd name="connsiteX2" fmla="*/ 1152128 w 1152128"/>
                <a:gd name="connsiteY2" fmla="*/ 302769 h 302769"/>
                <a:gd name="connsiteX3" fmla="*/ 0 w 1152128"/>
                <a:gd name="connsiteY3" fmla="*/ 302769 h 302769"/>
                <a:gd name="connsiteX4" fmla="*/ 0 w 1152128"/>
                <a:gd name="connsiteY4" fmla="*/ 0 h 302769"/>
                <a:gd name="connsiteX0" fmla="*/ 0 w 1152128"/>
                <a:gd name="connsiteY0" fmla="*/ 0 h 310721"/>
                <a:gd name="connsiteX1" fmla="*/ 1152128 w 1152128"/>
                <a:gd name="connsiteY1" fmla="*/ 0 h 310721"/>
                <a:gd name="connsiteX2" fmla="*/ 1152128 w 1152128"/>
                <a:gd name="connsiteY2" fmla="*/ 302769 h 310721"/>
                <a:gd name="connsiteX3" fmla="*/ 341907 w 1152128"/>
                <a:gd name="connsiteY3" fmla="*/ 310721 h 310721"/>
                <a:gd name="connsiteX4" fmla="*/ 0 w 1152128"/>
                <a:gd name="connsiteY4" fmla="*/ 0 h 310721"/>
                <a:gd name="connsiteX0" fmla="*/ 0 w 1152128"/>
                <a:gd name="connsiteY0" fmla="*/ 0 h 310721"/>
                <a:gd name="connsiteX1" fmla="*/ 1152128 w 1152128"/>
                <a:gd name="connsiteY1" fmla="*/ 0 h 310721"/>
                <a:gd name="connsiteX2" fmla="*/ 1152128 w 1152128"/>
                <a:gd name="connsiteY2" fmla="*/ 302769 h 310721"/>
                <a:gd name="connsiteX3" fmla="*/ 270345 w 1152128"/>
                <a:gd name="connsiteY3" fmla="*/ 310721 h 310721"/>
                <a:gd name="connsiteX4" fmla="*/ 0 w 1152128"/>
                <a:gd name="connsiteY4" fmla="*/ 0 h 31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310721">
                  <a:moveTo>
                    <a:pt x="0" y="0"/>
                  </a:moveTo>
                  <a:lnTo>
                    <a:pt x="1152128" y="0"/>
                  </a:lnTo>
                  <a:lnTo>
                    <a:pt x="1152128" y="302769"/>
                  </a:lnTo>
                  <a:lnTo>
                    <a:pt x="270345" y="31072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 name="Rectangle 26"/>
            <p:cNvSpPr/>
            <p:nvPr/>
          </p:nvSpPr>
          <p:spPr>
            <a:xfrm>
              <a:off x="3160116" y="1820181"/>
              <a:ext cx="1066212" cy="302769"/>
            </a:xfrm>
            <a:custGeom>
              <a:avLst/>
              <a:gdLst>
                <a:gd name="connsiteX0" fmla="*/ 0 w 1066212"/>
                <a:gd name="connsiteY0" fmla="*/ 0 h 302769"/>
                <a:gd name="connsiteX1" fmla="*/ 1066212 w 1066212"/>
                <a:gd name="connsiteY1" fmla="*/ 0 h 302769"/>
                <a:gd name="connsiteX2" fmla="*/ 1066212 w 1066212"/>
                <a:gd name="connsiteY2" fmla="*/ 302769 h 302769"/>
                <a:gd name="connsiteX3" fmla="*/ 0 w 1066212"/>
                <a:gd name="connsiteY3" fmla="*/ 302769 h 302769"/>
                <a:gd name="connsiteX4" fmla="*/ 0 w 1066212"/>
                <a:gd name="connsiteY4" fmla="*/ 0 h 302769"/>
                <a:gd name="connsiteX0" fmla="*/ 0 w 1066212"/>
                <a:gd name="connsiteY0" fmla="*/ 0 h 302769"/>
                <a:gd name="connsiteX1" fmla="*/ 795868 w 1066212"/>
                <a:gd name="connsiteY1" fmla="*/ 23854 h 302769"/>
                <a:gd name="connsiteX2" fmla="*/ 1066212 w 1066212"/>
                <a:gd name="connsiteY2" fmla="*/ 302769 h 302769"/>
                <a:gd name="connsiteX3" fmla="*/ 0 w 1066212"/>
                <a:gd name="connsiteY3" fmla="*/ 302769 h 302769"/>
                <a:gd name="connsiteX4" fmla="*/ 0 w 1066212"/>
                <a:gd name="connsiteY4" fmla="*/ 0 h 302769"/>
                <a:gd name="connsiteX0" fmla="*/ 0 w 1066212"/>
                <a:gd name="connsiteY0" fmla="*/ 0 h 302769"/>
                <a:gd name="connsiteX1" fmla="*/ 795868 w 1066212"/>
                <a:gd name="connsiteY1" fmla="*/ 0 h 302769"/>
                <a:gd name="connsiteX2" fmla="*/ 1066212 w 1066212"/>
                <a:gd name="connsiteY2" fmla="*/ 302769 h 302769"/>
                <a:gd name="connsiteX3" fmla="*/ 0 w 1066212"/>
                <a:gd name="connsiteY3" fmla="*/ 302769 h 302769"/>
                <a:gd name="connsiteX4" fmla="*/ 0 w 1066212"/>
                <a:gd name="connsiteY4" fmla="*/ 0 h 302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212" h="302769">
                  <a:moveTo>
                    <a:pt x="0" y="0"/>
                  </a:moveTo>
                  <a:lnTo>
                    <a:pt x="795868" y="0"/>
                  </a:lnTo>
                  <a:lnTo>
                    <a:pt x="1066212" y="302769"/>
                  </a:lnTo>
                  <a:lnTo>
                    <a:pt x="0" y="30276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 name="Rectangle 6"/>
            <p:cNvSpPr/>
            <p:nvPr/>
          </p:nvSpPr>
          <p:spPr>
            <a:xfrm>
              <a:off x="3923928" y="2122949"/>
              <a:ext cx="302400" cy="3889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grpSp>
        <p:nvGrpSpPr>
          <p:cNvPr id="8" name="Group 7"/>
          <p:cNvGrpSpPr/>
          <p:nvPr/>
        </p:nvGrpSpPr>
        <p:grpSpPr>
          <a:xfrm flipH="1">
            <a:off x="3117158" y="3300029"/>
            <a:ext cx="1915940" cy="999979"/>
            <a:chOff x="4313444" y="1103352"/>
            <a:chExt cx="1915940" cy="999979"/>
          </a:xfrm>
          <a:solidFill>
            <a:schemeClr val="accent4"/>
          </a:solidFill>
        </p:grpSpPr>
        <p:sp>
          <p:nvSpPr>
            <p:cNvPr id="9" name="Rectangle 18"/>
            <p:cNvSpPr/>
            <p:nvPr/>
          </p:nvSpPr>
          <p:spPr>
            <a:xfrm>
              <a:off x="5077256" y="1792610"/>
              <a:ext cx="1152128" cy="310721"/>
            </a:xfrm>
            <a:custGeom>
              <a:avLst/>
              <a:gdLst>
                <a:gd name="connsiteX0" fmla="*/ 0 w 1152128"/>
                <a:gd name="connsiteY0" fmla="*/ 0 h 302769"/>
                <a:gd name="connsiteX1" fmla="*/ 1152128 w 1152128"/>
                <a:gd name="connsiteY1" fmla="*/ 0 h 302769"/>
                <a:gd name="connsiteX2" fmla="*/ 1152128 w 1152128"/>
                <a:gd name="connsiteY2" fmla="*/ 302769 h 302769"/>
                <a:gd name="connsiteX3" fmla="*/ 0 w 1152128"/>
                <a:gd name="connsiteY3" fmla="*/ 302769 h 302769"/>
                <a:gd name="connsiteX4" fmla="*/ 0 w 1152128"/>
                <a:gd name="connsiteY4" fmla="*/ 0 h 302769"/>
                <a:gd name="connsiteX0" fmla="*/ 0 w 1152128"/>
                <a:gd name="connsiteY0" fmla="*/ 0 h 310721"/>
                <a:gd name="connsiteX1" fmla="*/ 1152128 w 1152128"/>
                <a:gd name="connsiteY1" fmla="*/ 0 h 310721"/>
                <a:gd name="connsiteX2" fmla="*/ 1152128 w 1152128"/>
                <a:gd name="connsiteY2" fmla="*/ 302769 h 310721"/>
                <a:gd name="connsiteX3" fmla="*/ 341907 w 1152128"/>
                <a:gd name="connsiteY3" fmla="*/ 310721 h 310721"/>
                <a:gd name="connsiteX4" fmla="*/ 0 w 1152128"/>
                <a:gd name="connsiteY4" fmla="*/ 0 h 310721"/>
                <a:gd name="connsiteX0" fmla="*/ 0 w 1152128"/>
                <a:gd name="connsiteY0" fmla="*/ 0 h 310721"/>
                <a:gd name="connsiteX1" fmla="*/ 1152128 w 1152128"/>
                <a:gd name="connsiteY1" fmla="*/ 0 h 310721"/>
                <a:gd name="connsiteX2" fmla="*/ 1152128 w 1152128"/>
                <a:gd name="connsiteY2" fmla="*/ 302769 h 310721"/>
                <a:gd name="connsiteX3" fmla="*/ 270345 w 1152128"/>
                <a:gd name="connsiteY3" fmla="*/ 310721 h 310721"/>
                <a:gd name="connsiteX4" fmla="*/ 0 w 1152128"/>
                <a:gd name="connsiteY4" fmla="*/ 0 h 31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310721">
                  <a:moveTo>
                    <a:pt x="0" y="0"/>
                  </a:moveTo>
                  <a:lnTo>
                    <a:pt x="1152128" y="0"/>
                  </a:lnTo>
                  <a:lnTo>
                    <a:pt x="1152128" y="302769"/>
                  </a:lnTo>
                  <a:lnTo>
                    <a:pt x="270345" y="31072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0" name="Rectangle 26"/>
            <p:cNvSpPr/>
            <p:nvPr/>
          </p:nvSpPr>
          <p:spPr>
            <a:xfrm>
              <a:off x="4313444" y="1103352"/>
              <a:ext cx="1066212" cy="302769"/>
            </a:xfrm>
            <a:custGeom>
              <a:avLst/>
              <a:gdLst>
                <a:gd name="connsiteX0" fmla="*/ 0 w 1066212"/>
                <a:gd name="connsiteY0" fmla="*/ 0 h 302769"/>
                <a:gd name="connsiteX1" fmla="*/ 1066212 w 1066212"/>
                <a:gd name="connsiteY1" fmla="*/ 0 h 302769"/>
                <a:gd name="connsiteX2" fmla="*/ 1066212 w 1066212"/>
                <a:gd name="connsiteY2" fmla="*/ 302769 h 302769"/>
                <a:gd name="connsiteX3" fmla="*/ 0 w 1066212"/>
                <a:gd name="connsiteY3" fmla="*/ 302769 h 302769"/>
                <a:gd name="connsiteX4" fmla="*/ 0 w 1066212"/>
                <a:gd name="connsiteY4" fmla="*/ 0 h 302769"/>
                <a:gd name="connsiteX0" fmla="*/ 0 w 1066212"/>
                <a:gd name="connsiteY0" fmla="*/ 0 h 302769"/>
                <a:gd name="connsiteX1" fmla="*/ 795868 w 1066212"/>
                <a:gd name="connsiteY1" fmla="*/ 23854 h 302769"/>
                <a:gd name="connsiteX2" fmla="*/ 1066212 w 1066212"/>
                <a:gd name="connsiteY2" fmla="*/ 302769 h 302769"/>
                <a:gd name="connsiteX3" fmla="*/ 0 w 1066212"/>
                <a:gd name="connsiteY3" fmla="*/ 302769 h 302769"/>
                <a:gd name="connsiteX4" fmla="*/ 0 w 1066212"/>
                <a:gd name="connsiteY4" fmla="*/ 0 h 302769"/>
                <a:gd name="connsiteX0" fmla="*/ 0 w 1066212"/>
                <a:gd name="connsiteY0" fmla="*/ 0 h 302769"/>
                <a:gd name="connsiteX1" fmla="*/ 795868 w 1066212"/>
                <a:gd name="connsiteY1" fmla="*/ 0 h 302769"/>
                <a:gd name="connsiteX2" fmla="*/ 1066212 w 1066212"/>
                <a:gd name="connsiteY2" fmla="*/ 302769 h 302769"/>
                <a:gd name="connsiteX3" fmla="*/ 0 w 1066212"/>
                <a:gd name="connsiteY3" fmla="*/ 302769 h 302769"/>
                <a:gd name="connsiteX4" fmla="*/ 0 w 1066212"/>
                <a:gd name="connsiteY4" fmla="*/ 0 h 302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212" h="302769">
                  <a:moveTo>
                    <a:pt x="0" y="0"/>
                  </a:moveTo>
                  <a:lnTo>
                    <a:pt x="795868" y="0"/>
                  </a:lnTo>
                  <a:lnTo>
                    <a:pt x="1066212" y="302769"/>
                  </a:lnTo>
                  <a:lnTo>
                    <a:pt x="0" y="30276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1" name="Rectangle 10"/>
            <p:cNvSpPr/>
            <p:nvPr/>
          </p:nvSpPr>
          <p:spPr>
            <a:xfrm>
              <a:off x="5077256" y="1406120"/>
              <a:ext cx="302400" cy="3889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sp>
        <p:nvSpPr>
          <p:cNvPr id="12" name="Oval 11"/>
          <p:cNvSpPr/>
          <p:nvPr/>
        </p:nvSpPr>
        <p:spPr>
          <a:xfrm>
            <a:off x="2470448" y="1612818"/>
            <a:ext cx="733400" cy="733400"/>
          </a:xfrm>
          <a:prstGeom prst="ellipse">
            <a:avLst/>
          </a:prstGeom>
          <a:solidFill>
            <a:srgbClr val="FCC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3" name="Oval 12"/>
          <p:cNvSpPr/>
          <p:nvPr/>
        </p:nvSpPr>
        <p:spPr>
          <a:xfrm>
            <a:off x="2470448" y="2692938"/>
            <a:ext cx="733400" cy="733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4" name="Oval 13"/>
          <p:cNvSpPr/>
          <p:nvPr/>
        </p:nvSpPr>
        <p:spPr>
          <a:xfrm>
            <a:off x="2470448" y="3773058"/>
            <a:ext cx="733400" cy="733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nvGrpSpPr>
          <p:cNvPr id="18" name="Group 17"/>
          <p:cNvGrpSpPr/>
          <p:nvPr/>
        </p:nvGrpSpPr>
        <p:grpSpPr>
          <a:xfrm>
            <a:off x="439264" y="1431216"/>
            <a:ext cx="1859808" cy="1076852"/>
            <a:chOff x="3017859" y="4310610"/>
            <a:chExt cx="1870812" cy="1076852"/>
          </a:xfrm>
        </p:grpSpPr>
        <p:sp>
          <p:nvSpPr>
            <p:cNvPr id="19" name="TextBox 18"/>
            <p:cNvSpPr txBox="1"/>
            <p:nvPr/>
          </p:nvSpPr>
          <p:spPr>
            <a:xfrm>
              <a:off x="3021856" y="4564160"/>
              <a:ext cx="1866815" cy="823302"/>
            </a:xfrm>
            <a:prstGeom prst="rect">
              <a:avLst/>
            </a:prstGeom>
            <a:noFill/>
          </p:spPr>
          <p:txBody>
            <a:bodyPr wrap="square" rtlCol="0" anchor="ctr">
              <a:spAutoFit/>
            </a:bodyPr>
            <a:lstStyle/>
            <a:p>
              <a:pPr algn="r"/>
              <a:r>
                <a:rPr lang="en-US" sz="1000" dirty="0" err="1">
                  <a:latin typeface="Arial" panose="020B0604020202020204" pitchFamily="34" charset="0"/>
                  <a:cs typeface="Arial" panose="020B0604020202020204" pitchFamily="34" charset="0"/>
                </a:rPr>
                <a:t>Á</a:t>
              </a:r>
              <a:r>
                <a:rPr lang="en-US" sz="1000" dirty="0" err="1" smtClean="0">
                  <a:latin typeface="Arial" panose="020B0604020202020204" pitchFamily="34" charset="0"/>
                  <a:cs typeface="Arial" panose="020B0604020202020204" pitchFamily="34" charset="0"/>
                </a:rPr>
                <a:t>p</a:t>
              </a:r>
              <a:r>
                <a:rPr lang="en-US" sz="1000" dirty="0" smtClean="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dụng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trí</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tuệ</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nhân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tạo</a:t>
              </a:r>
              <a:r>
                <a:rPr lang="en-US" sz="1000" dirty="0">
                  <a:latin typeface="Arial" panose="020B0604020202020204" pitchFamily="34" charset="0"/>
                  <a:cs typeface="Arial" panose="020B0604020202020204" pitchFamily="34" charset="0"/>
                </a:rPr>
                <a:t> AI,</a:t>
              </a:r>
              <a:r>
                <a:rPr lang="en-US" sz="1000" b="1"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hỗ</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trợ</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người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dùng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đưa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ra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yêu</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cầu</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giao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dịch</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thông</a:t>
              </a:r>
              <a:r>
                <a:rPr lang="en-US" sz="1000" dirty="0">
                  <a:latin typeface="Arial" panose="020B0604020202020204" pitchFamily="34" charset="0"/>
                  <a:cs typeface="Arial" panose="020B0604020202020204" pitchFamily="34" charset="0"/>
                </a:rPr>
                <a:t> qua </a:t>
              </a:r>
              <a:r>
                <a:rPr lang="en-US" sz="1000" dirty="0" err="1">
                  <a:latin typeface="Arial" panose="020B0604020202020204" pitchFamily="34" charset="0"/>
                  <a:cs typeface="Arial" panose="020B0604020202020204" pitchFamily="34" charset="0"/>
                </a:rPr>
                <a:t>việc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nhận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diện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giọng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nói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hoặc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nhập</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từ</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khóa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trên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ứng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dụng</a:t>
              </a:r>
              <a:endParaRPr lang="en-US" altLang="ko-KR" sz="1000" dirty="0">
                <a:solidFill>
                  <a:schemeClr val="tx1">
                    <a:lumMod val="75000"/>
                    <a:lumOff val="25000"/>
                  </a:schemeClr>
                </a:solidFill>
                <a:latin typeface="Arial" pitchFamily="34" charset="0"/>
                <a:cs typeface="Arial" pitchFamily="34" charset="0"/>
              </a:endParaRPr>
            </a:p>
          </p:txBody>
        </p:sp>
        <p:sp>
          <p:nvSpPr>
            <p:cNvPr id="20" name="TextBox 19"/>
            <p:cNvSpPr txBox="1"/>
            <p:nvPr/>
          </p:nvSpPr>
          <p:spPr>
            <a:xfrm>
              <a:off x="3017859" y="4310610"/>
              <a:ext cx="1870812" cy="276999"/>
            </a:xfrm>
            <a:prstGeom prst="rect">
              <a:avLst/>
            </a:prstGeom>
            <a:noFill/>
          </p:spPr>
          <p:txBody>
            <a:bodyPr wrap="square" rtlCol="0" anchor="ctr">
              <a:spAutoFit/>
            </a:bodyPr>
            <a:lstStyle/>
            <a:p>
              <a:pPr algn="r"/>
              <a:r>
                <a:rPr lang="en-US" altLang="ko-KR" sz="1200" b="1" dirty="0" err="1" smtClean="0">
                  <a:solidFill>
                    <a:schemeClr val="tx1">
                      <a:lumMod val="75000"/>
                      <a:lumOff val="25000"/>
                    </a:schemeClr>
                  </a:solidFill>
                  <a:latin typeface="Arial" pitchFamily="34" charset="0"/>
                  <a:cs typeface="Arial" pitchFamily="34" charset="0"/>
                </a:rPr>
                <a:t>Trợ</a:t>
              </a:r>
              <a:r>
                <a:rPr lang="en-US" altLang="ko-KR" sz="1200" b="1" dirty="0" smtClean="0">
                  <a:solidFill>
                    <a:schemeClr val="tx1">
                      <a:lumMod val="75000"/>
                      <a:lumOff val="25000"/>
                    </a:schemeClr>
                  </a:solidFill>
                  <a:latin typeface="Arial" pitchFamily="34" charset="0"/>
                  <a:cs typeface="Arial" pitchFamily="34" charset="0"/>
                </a:rPr>
                <a:t> </a:t>
              </a:r>
              <a:r>
                <a:rPr lang="en-US" altLang="ko-KR" sz="1200" b="1" dirty="0" err="1" smtClean="0">
                  <a:solidFill>
                    <a:schemeClr val="tx1">
                      <a:lumMod val="75000"/>
                      <a:lumOff val="25000"/>
                    </a:schemeClr>
                  </a:solidFill>
                  <a:latin typeface="Arial" pitchFamily="34" charset="0"/>
                  <a:cs typeface="Arial" pitchFamily="34" charset="0"/>
                </a:rPr>
                <a:t>lý</a:t>
              </a:r>
              <a:r>
                <a:rPr lang="en-US" altLang="ko-KR" sz="1200" b="1" dirty="0" smtClean="0">
                  <a:solidFill>
                    <a:schemeClr val="tx1">
                      <a:lumMod val="75000"/>
                      <a:lumOff val="25000"/>
                    </a:schemeClr>
                  </a:solidFill>
                  <a:latin typeface="Arial" pitchFamily="34" charset="0"/>
                  <a:cs typeface="Arial" pitchFamily="34" charset="0"/>
                </a:rPr>
                <a:t> </a:t>
              </a:r>
              <a:r>
                <a:rPr lang="en-US" altLang="ko-KR" sz="1200" b="1" dirty="0" err="1" smtClean="0">
                  <a:solidFill>
                    <a:schemeClr val="tx1">
                      <a:lumMod val="75000"/>
                      <a:lumOff val="25000"/>
                    </a:schemeClr>
                  </a:solidFill>
                  <a:latin typeface="Arial" pitchFamily="34" charset="0"/>
                  <a:cs typeface="Arial" pitchFamily="34" charset="0"/>
                </a:rPr>
                <a:t>ảo</a:t>
              </a:r>
              <a:r>
                <a:rPr lang="en-US" altLang="ko-KR" sz="1200" b="1" dirty="0" smtClean="0">
                  <a:solidFill>
                    <a:schemeClr val="tx1">
                      <a:lumMod val="75000"/>
                      <a:lumOff val="25000"/>
                    </a:schemeClr>
                  </a:solidFill>
                  <a:latin typeface="Arial" pitchFamily="34" charset="0"/>
                  <a:cs typeface="Arial" pitchFamily="34" charset="0"/>
                </a:rPr>
                <a:t>  - </a:t>
              </a:r>
              <a:r>
                <a:rPr lang="en-US" altLang="ko-KR" sz="1200" b="1" dirty="0" err="1" smtClean="0">
                  <a:solidFill>
                    <a:schemeClr val="tx1">
                      <a:lumMod val="75000"/>
                      <a:lumOff val="25000"/>
                    </a:schemeClr>
                  </a:solidFill>
                  <a:latin typeface="Arial" pitchFamily="34" charset="0"/>
                  <a:cs typeface="Arial" pitchFamily="34" charset="0"/>
                </a:rPr>
                <a:t>Chatbot</a:t>
              </a:r>
              <a:endParaRPr lang="ko-KR" altLang="en-US" sz="1200" b="1" dirty="0">
                <a:solidFill>
                  <a:schemeClr val="tx1">
                    <a:lumMod val="75000"/>
                    <a:lumOff val="25000"/>
                  </a:schemeClr>
                </a:solidFill>
                <a:latin typeface="Arial" pitchFamily="34" charset="0"/>
                <a:cs typeface="Arial" pitchFamily="34" charset="0"/>
              </a:endParaRPr>
            </a:p>
          </p:txBody>
        </p:sp>
      </p:grpSp>
      <p:grpSp>
        <p:nvGrpSpPr>
          <p:cNvPr id="21" name="Group 20"/>
          <p:cNvGrpSpPr/>
          <p:nvPr/>
        </p:nvGrpSpPr>
        <p:grpSpPr>
          <a:xfrm>
            <a:off x="439264" y="2617287"/>
            <a:ext cx="1859808" cy="896957"/>
            <a:chOff x="3017859" y="4417409"/>
            <a:chExt cx="1870812" cy="896957"/>
          </a:xfrm>
        </p:grpSpPr>
        <p:sp>
          <p:nvSpPr>
            <p:cNvPr id="22" name="TextBox 21"/>
            <p:cNvSpPr txBox="1"/>
            <p:nvPr/>
          </p:nvSpPr>
          <p:spPr>
            <a:xfrm>
              <a:off x="3021856" y="4637258"/>
              <a:ext cx="1866815" cy="677108"/>
            </a:xfrm>
            <a:prstGeom prst="rect">
              <a:avLst/>
            </a:prstGeom>
            <a:noFill/>
          </p:spPr>
          <p:txBody>
            <a:bodyPr wrap="square" rtlCol="0" anchor="ctr">
              <a:spAutoFit/>
            </a:bodyPr>
            <a:lstStyle/>
            <a:p>
              <a:pPr algn="r"/>
              <a:r>
                <a:rPr lang="en-US" altLang="ko-KR" sz="1000" dirty="0" smtClean="0">
                  <a:solidFill>
                    <a:schemeClr val="tx1">
                      <a:lumMod val="75000"/>
                      <a:lumOff val="25000"/>
                    </a:schemeClr>
                  </a:solidFill>
                  <a:latin typeface="Arial" pitchFamily="34" charset="0"/>
                  <a:cs typeface="Arial" pitchFamily="34" charset="0"/>
                </a:rPr>
                <a:t>Thu </a:t>
              </a:r>
              <a:r>
                <a:rPr lang="en-US" altLang="ko-KR" sz="1000" dirty="0" err="1" smtClean="0">
                  <a:solidFill>
                    <a:schemeClr val="tx1">
                      <a:lumMod val="75000"/>
                      <a:lumOff val="25000"/>
                    </a:schemeClr>
                  </a:solidFill>
                  <a:latin typeface="Arial" pitchFamily="34" charset="0"/>
                  <a:cs typeface="Arial" pitchFamily="34" charset="0"/>
                </a:rPr>
                <a:t>thập</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dữ</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liệu</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người</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dùng</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phân</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tích</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hành</a:t>
              </a:r>
              <a:r>
                <a:rPr lang="en-US" altLang="ko-KR" sz="1000" dirty="0" smtClean="0">
                  <a:solidFill>
                    <a:schemeClr val="tx1">
                      <a:lumMod val="75000"/>
                      <a:lumOff val="25000"/>
                    </a:schemeClr>
                  </a:solidFill>
                  <a:latin typeface="Arial" pitchFamily="34" charset="0"/>
                  <a:cs typeface="Arial" pitchFamily="34" charset="0"/>
                </a:rPr>
                <a:t> vi </a:t>
              </a:r>
              <a:r>
                <a:rPr lang="en-US" altLang="ko-KR" sz="1000" dirty="0" err="1" smtClean="0">
                  <a:solidFill>
                    <a:schemeClr val="tx1">
                      <a:lumMod val="75000"/>
                      <a:lumOff val="25000"/>
                    </a:schemeClr>
                  </a:solidFill>
                  <a:latin typeface="Arial" pitchFamily="34" charset="0"/>
                  <a:cs typeface="Arial" pitchFamily="34" charset="0"/>
                </a:rPr>
                <a:t>khách</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hàng</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chủ</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động</a:t>
              </a:r>
              <a:r>
                <a:rPr lang="en-US" altLang="ko-KR" sz="1000" dirty="0" smtClean="0">
                  <a:solidFill>
                    <a:schemeClr val="tx1">
                      <a:lumMod val="75000"/>
                      <a:lumOff val="25000"/>
                    </a:schemeClr>
                  </a:solidFill>
                  <a:latin typeface="Arial" pitchFamily="34" charset="0"/>
                  <a:cs typeface="Arial" pitchFamily="34" charset="0"/>
                </a:rPr>
                <a:t> marketing, </a:t>
              </a:r>
              <a:r>
                <a:rPr lang="en-US" altLang="ko-KR" sz="1000" dirty="0" err="1" smtClean="0">
                  <a:solidFill>
                    <a:schemeClr val="tx1">
                      <a:lumMod val="75000"/>
                      <a:lumOff val="25000"/>
                    </a:schemeClr>
                  </a:solidFill>
                  <a:latin typeface="Arial" pitchFamily="34" charset="0"/>
                  <a:cs typeface="Arial" pitchFamily="34" charset="0"/>
                </a:rPr>
                <a:t>tư</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vấn</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sản</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phẩm</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phù</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hợp</a:t>
              </a:r>
              <a:r>
                <a:rPr lang="en-US" altLang="ko-KR" sz="1000" dirty="0" smtClean="0">
                  <a:solidFill>
                    <a:schemeClr val="tx1">
                      <a:lumMod val="75000"/>
                      <a:lumOff val="25000"/>
                    </a:schemeClr>
                  </a:solidFill>
                  <a:latin typeface="Arial" pitchFamily="34" charset="0"/>
                  <a:cs typeface="Arial" pitchFamily="34" charset="0"/>
                </a:rPr>
                <a:t>.    </a:t>
              </a:r>
              <a:endParaRPr lang="en-US" altLang="ko-KR" sz="1000" dirty="0">
                <a:solidFill>
                  <a:schemeClr val="tx1">
                    <a:lumMod val="75000"/>
                    <a:lumOff val="25000"/>
                  </a:schemeClr>
                </a:solidFill>
                <a:latin typeface="Arial" pitchFamily="34" charset="0"/>
                <a:cs typeface="Arial" pitchFamily="34" charset="0"/>
              </a:endParaRPr>
            </a:p>
          </p:txBody>
        </p:sp>
        <p:sp>
          <p:nvSpPr>
            <p:cNvPr id="23" name="TextBox 22"/>
            <p:cNvSpPr txBox="1"/>
            <p:nvPr/>
          </p:nvSpPr>
          <p:spPr>
            <a:xfrm>
              <a:off x="3017859" y="4417409"/>
              <a:ext cx="1870812" cy="276999"/>
            </a:xfrm>
            <a:prstGeom prst="rect">
              <a:avLst/>
            </a:prstGeom>
            <a:noFill/>
          </p:spPr>
          <p:txBody>
            <a:bodyPr wrap="square" rtlCol="0" anchor="ctr">
              <a:spAutoFit/>
            </a:bodyPr>
            <a:lstStyle/>
            <a:p>
              <a:pPr algn="r"/>
              <a:r>
                <a:rPr lang="en-US" altLang="ko-KR" sz="1200" b="1" dirty="0" smtClean="0">
                  <a:solidFill>
                    <a:schemeClr val="tx1">
                      <a:lumMod val="75000"/>
                      <a:lumOff val="25000"/>
                    </a:schemeClr>
                  </a:solidFill>
                  <a:latin typeface="Arial" pitchFamily="34" charset="0"/>
                  <a:cs typeface="Arial" pitchFamily="34" charset="0"/>
                </a:rPr>
                <a:t>Big Data</a:t>
              </a:r>
              <a:endParaRPr lang="ko-KR" altLang="en-US" sz="1200" b="1" dirty="0">
                <a:solidFill>
                  <a:schemeClr val="tx1">
                    <a:lumMod val="75000"/>
                    <a:lumOff val="25000"/>
                  </a:schemeClr>
                </a:solidFill>
                <a:latin typeface="Arial" pitchFamily="34" charset="0"/>
                <a:cs typeface="Arial" pitchFamily="34" charset="0"/>
              </a:endParaRPr>
            </a:p>
          </p:txBody>
        </p:sp>
      </p:grpSp>
      <p:grpSp>
        <p:nvGrpSpPr>
          <p:cNvPr id="24" name="Group 23"/>
          <p:cNvGrpSpPr/>
          <p:nvPr/>
        </p:nvGrpSpPr>
        <p:grpSpPr>
          <a:xfrm>
            <a:off x="439264" y="3742283"/>
            <a:ext cx="1859808" cy="787784"/>
            <a:chOff x="3017859" y="4453485"/>
            <a:chExt cx="1870812" cy="787784"/>
          </a:xfrm>
        </p:grpSpPr>
        <p:sp>
          <p:nvSpPr>
            <p:cNvPr id="25" name="TextBox 24"/>
            <p:cNvSpPr txBox="1"/>
            <p:nvPr/>
          </p:nvSpPr>
          <p:spPr>
            <a:xfrm>
              <a:off x="3021856" y="4710354"/>
              <a:ext cx="1866815" cy="530915"/>
            </a:xfrm>
            <a:prstGeom prst="rect">
              <a:avLst/>
            </a:prstGeom>
            <a:noFill/>
          </p:spPr>
          <p:txBody>
            <a:bodyPr wrap="square" rtlCol="0" anchor="ctr">
              <a:spAutoFit/>
            </a:bodyPr>
            <a:lstStyle/>
            <a:p>
              <a:pPr algn="r"/>
              <a:r>
                <a:rPr lang="en-US" altLang="ko-KR" sz="1000" dirty="0" err="1" smtClean="0">
                  <a:solidFill>
                    <a:schemeClr val="tx1">
                      <a:lumMod val="75000"/>
                      <a:lumOff val="25000"/>
                    </a:schemeClr>
                  </a:solidFill>
                  <a:latin typeface="Arial" pitchFamily="34" charset="0"/>
                  <a:cs typeface="Arial" pitchFamily="34" charset="0"/>
                </a:rPr>
                <a:t>eKYC</a:t>
              </a:r>
              <a:r>
                <a:rPr lang="en-US" altLang="ko-KR" sz="1000" dirty="0" smtClean="0">
                  <a:solidFill>
                    <a:schemeClr val="tx1">
                      <a:lumMod val="75000"/>
                      <a:lumOff val="25000"/>
                    </a:schemeClr>
                  </a:solidFill>
                  <a:latin typeface="Arial" pitchFamily="34" charset="0"/>
                  <a:cs typeface="Arial" pitchFamily="34" charset="0"/>
                </a:rPr>
                <a:t> – </a:t>
              </a:r>
              <a:r>
                <a:rPr lang="en-US" altLang="ko-KR" sz="1000" dirty="0" err="1" smtClean="0">
                  <a:solidFill>
                    <a:schemeClr val="tx1">
                      <a:lumMod val="75000"/>
                      <a:lumOff val="25000"/>
                    </a:schemeClr>
                  </a:solidFill>
                  <a:latin typeface="Arial" pitchFamily="34" charset="0"/>
                  <a:cs typeface="Arial" pitchFamily="34" charset="0"/>
                </a:rPr>
                <a:t>cho</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phép</a:t>
              </a:r>
              <a:r>
                <a:rPr lang="en-US" altLang="ko-KR" sz="1000" dirty="0" smtClean="0">
                  <a:solidFill>
                    <a:schemeClr val="tx1">
                      <a:lumMod val="75000"/>
                      <a:lumOff val="25000"/>
                    </a:schemeClr>
                  </a:solidFill>
                  <a:latin typeface="Arial" pitchFamily="34" charset="0"/>
                  <a:cs typeface="Arial" pitchFamily="34" charset="0"/>
                </a:rPr>
                <a:t> KH </a:t>
              </a:r>
              <a:r>
                <a:rPr lang="en-US" altLang="ko-KR" sz="1000" dirty="0" err="1" smtClean="0">
                  <a:solidFill>
                    <a:schemeClr val="tx1">
                      <a:lumMod val="75000"/>
                      <a:lumOff val="25000"/>
                    </a:schemeClr>
                  </a:solidFill>
                  <a:latin typeface="Arial" pitchFamily="34" charset="0"/>
                  <a:cs typeface="Arial" pitchFamily="34" charset="0"/>
                </a:rPr>
                <a:t>đăng</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ký</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dịch</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vụ</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mở</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tài</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khoản</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trực</a:t>
              </a:r>
              <a:r>
                <a:rPr lang="en-US" altLang="ko-KR" sz="1000" dirty="0" smtClean="0">
                  <a:solidFill>
                    <a:schemeClr val="tx1">
                      <a:lumMod val="75000"/>
                      <a:lumOff val="25000"/>
                    </a:schemeClr>
                  </a:solidFill>
                  <a:latin typeface="Arial" pitchFamily="34" charset="0"/>
                  <a:cs typeface="Arial" pitchFamily="34" charset="0"/>
                </a:rPr>
                <a:t> </a:t>
              </a:r>
              <a:r>
                <a:rPr lang="en-US" altLang="ko-KR" sz="1000" dirty="0" err="1" smtClean="0">
                  <a:solidFill>
                    <a:schemeClr val="tx1">
                      <a:lumMod val="75000"/>
                      <a:lumOff val="25000"/>
                    </a:schemeClr>
                  </a:solidFill>
                  <a:latin typeface="Arial" pitchFamily="34" charset="0"/>
                  <a:cs typeface="Arial" pitchFamily="34" charset="0"/>
                </a:rPr>
                <a:t>tuyến</a:t>
              </a:r>
              <a:r>
                <a:rPr lang="en-US" altLang="ko-KR" sz="1000" dirty="0" smtClean="0">
                  <a:solidFill>
                    <a:schemeClr val="tx1">
                      <a:lumMod val="75000"/>
                      <a:lumOff val="25000"/>
                    </a:schemeClr>
                  </a:solidFill>
                  <a:latin typeface="Arial" pitchFamily="34" charset="0"/>
                  <a:cs typeface="Arial" pitchFamily="34" charset="0"/>
                </a:rPr>
                <a:t>.     </a:t>
              </a:r>
              <a:endParaRPr lang="en-US" altLang="ko-KR" sz="1000" dirty="0">
                <a:solidFill>
                  <a:schemeClr val="tx1">
                    <a:lumMod val="75000"/>
                    <a:lumOff val="25000"/>
                  </a:schemeClr>
                </a:solidFill>
                <a:latin typeface="Arial" pitchFamily="34" charset="0"/>
                <a:cs typeface="Arial" pitchFamily="34" charset="0"/>
              </a:endParaRPr>
            </a:p>
          </p:txBody>
        </p:sp>
        <p:sp>
          <p:nvSpPr>
            <p:cNvPr id="26" name="TextBox 25"/>
            <p:cNvSpPr txBox="1"/>
            <p:nvPr/>
          </p:nvSpPr>
          <p:spPr>
            <a:xfrm>
              <a:off x="3017859" y="4453485"/>
              <a:ext cx="1870812" cy="276999"/>
            </a:xfrm>
            <a:prstGeom prst="rect">
              <a:avLst/>
            </a:prstGeom>
            <a:noFill/>
          </p:spPr>
          <p:txBody>
            <a:bodyPr wrap="square" rtlCol="0" anchor="ctr">
              <a:spAutoFit/>
            </a:bodyPr>
            <a:lstStyle/>
            <a:p>
              <a:pPr algn="r"/>
              <a:r>
                <a:rPr lang="en-US" altLang="ko-KR" sz="1200" b="1" dirty="0" err="1" smtClean="0">
                  <a:solidFill>
                    <a:schemeClr val="tx1">
                      <a:lumMod val="75000"/>
                      <a:lumOff val="25000"/>
                    </a:schemeClr>
                  </a:solidFill>
                  <a:latin typeface="Arial" pitchFamily="34" charset="0"/>
                  <a:cs typeface="Arial" pitchFamily="34" charset="0"/>
                </a:rPr>
                <a:t>Công</a:t>
              </a:r>
              <a:r>
                <a:rPr lang="en-US" altLang="ko-KR" sz="1200" b="1" dirty="0" smtClean="0">
                  <a:solidFill>
                    <a:schemeClr val="tx1">
                      <a:lumMod val="75000"/>
                      <a:lumOff val="25000"/>
                    </a:schemeClr>
                  </a:solidFill>
                  <a:latin typeface="Arial" pitchFamily="34" charset="0"/>
                  <a:cs typeface="Arial" pitchFamily="34" charset="0"/>
                </a:rPr>
                <a:t> </a:t>
              </a:r>
              <a:r>
                <a:rPr lang="en-US" altLang="ko-KR" sz="1200" b="1" dirty="0" err="1" smtClean="0">
                  <a:solidFill>
                    <a:schemeClr val="tx1">
                      <a:lumMod val="75000"/>
                      <a:lumOff val="25000"/>
                    </a:schemeClr>
                  </a:solidFill>
                  <a:latin typeface="Arial" pitchFamily="34" charset="0"/>
                  <a:cs typeface="Arial" pitchFamily="34" charset="0"/>
                </a:rPr>
                <a:t>nghệ</a:t>
              </a:r>
              <a:r>
                <a:rPr lang="en-US" altLang="ko-KR" sz="1200" b="1" dirty="0" smtClean="0">
                  <a:solidFill>
                    <a:schemeClr val="tx1">
                      <a:lumMod val="75000"/>
                      <a:lumOff val="25000"/>
                    </a:schemeClr>
                  </a:solidFill>
                  <a:latin typeface="Arial" pitchFamily="34" charset="0"/>
                  <a:cs typeface="Arial" pitchFamily="34" charset="0"/>
                </a:rPr>
                <a:t> Scan</a:t>
              </a:r>
              <a:endParaRPr lang="ko-KR" altLang="en-US" sz="1200" b="1" dirty="0">
                <a:solidFill>
                  <a:schemeClr val="tx1">
                    <a:lumMod val="75000"/>
                    <a:lumOff val="25000"/>
                  </a:schemeClr>
                </a:solidFill>
                <a:latin typeface="Arial" pitchFamily="34" charset="0"/>
                <a:cs typeface="Arial" pitchFamily="34" charset="0"/>
              </a:endParaRPr>
            </a:p>
          </p:txBody>
        </p:sp>
      </p:grpSp>
      <p:sp>
        <p:nvSpPr>
          <p:cNvPr id="27" name="Pentagon 26"/>
          <p:cNvSpPr/>
          <p:nvPr/>
        </p:nvSpPr>
        <p:spPr>
          <a:xfrm>
            <a:off x="5796136" y="2509439"/>
            <a:ext cx="1122424" cy="1109594"/>
          </a:xfrm>
          <a:prstGeom prst="homePlate">
            <a:avLst>
              <a:gd name="adj" fmla="val 3835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8" name="Rectangle 27"/>
          <p:cNvSpPr/>
          <p:nvPr/>
        </p:nvSpPr>
        <p:spPr>
          <a:xfrm>
            <a:off x="3131840" y="2912851"/>
            <a:ext cx="1928760" cy="30276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9" name="Oval 28"/>
          <p:cNvSpPr/>
          <p:nvPr/>
        </p:nvSpPr>
        <p:spPr>
          <a:xfrm>
            <a:off x="4716016" y="2347775"/>
            <a:ext cx="1440160" cy="144016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30" name="Chevron 29"/>
          <p:cNvSpPr/>
          <p:nvPr/>
        </p:nvSpPr>
        <p:spPr>
          <a:xfrm>
            <a:off x="6549604" y="2505230"/>
            <a:ext cx="614684" cy="1113803"/>
          </a:xfrm>
          <a:prstGeom prst="chevron">
            <a:avLst>
              <a:gd name="adj" fmla="val 7143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rial" pitchFamily="34" charset="0"/>
              <a:cs typeface="Arial" pitchFamily="34" charset="0"/>
            </a:endParaRPr>
          </a:p>
        </p:txBody>
      </p:sp>
      <p:sp>
        <p:nvSpPr>
          <p:cNvPr id="32" name="TextBox 31"/>
          <p:cNvSpPr txBox="1"/>
          <p:nvPr/>
        </p:nvSpPr>
        <p:spPr>
          <a:xfrm>
            <a:off x="7311533" y="2808467"/>
            <a:ext cx="1508937" cy="443198"/>
          </a:xfrm>
          <a:prstGeom prst="rect">
            <a:avLst/>
          </a:prstGeom>
          <a:noFill/>
        </p:spPr>
        <p:txBody>
          <a:bodyPr wrap="square" rtlCol="0" anchor="ctr">
            <a:spAutoFit/>
          </a:bodyPr>
          <a:lstStyle/>
          <a:p>
            <a:r>
              <a:rPr lang="en-US" altLang="ko-KR" dirty="0" err="1" smtClean="0">
                <a:solidFill>
                  <a:schemeClr val="tx1">
                    <a:lumMod val="75000"/>
                    <a:lumOff val="25000"/>
                  </a:schemeClr>
                </a:solidFill>
                <a:latin typeface="Arial" pitchFamily="34" charset="0"/>
                <a:cs typeface="Arial" pitchFamily="34" charset="0"/>
              </a:rPr>
              <a:t>Tối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ưu</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hóa</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trải</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nghiệm</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khách</a:t>
            </a:r>
            <a:r>
              <a:rPr lang="en-US" altLang="ko-KR" dirty="0" smtClean="0">
                <a:solidFill>
                  <a:schemeClr val="tx1">
                    <a:lumMod val="75000"/>
                    <a:lumOff val="25000"/>
                  </a:schemeClr>
                </a:solidFill>
                <a:latin typeface="Arial" pitchFamily="34" charset="0"/>
                <a:cs typeface="Arial" pitchFamily="34" charset="0"/>
              </a:rPr>
              <a:t> </a:t>
            </a:r>
            <a:r>
              <a:rPr lang="en-US" altLang="ko-KR" dirty="0" err="1" smtClean="0">
                <a:solidFill>
                  <a:schemeClr val="tx1">
                    <a:lumMod val="75000"/>
                    <a:lumOff val="25000"/>
                  </a:schemeClr>
                </a:solidFill>
                <a:latin typeface="Arial" pitchFamily="34" charset="0"/>
                <a:cs typeface="Arial" pitchFamily="34" charset="0"/>
              </a:rPr>
              <a:t>hàng</a:t>
            </a:r>
            <a:endParaRPr lang="en-US" altLang="ko-KR" sz="1200" dirty="0">
              <a:solidFill>
                <a:schemeClr val="tx1">
                  <a:lumMod val="75000"/>
                  <a:lumOff val="25000"/>
                </a:schemeClr>
              </a:solidFill>
              <a:latin typeface="Arial" pitchFamily="34" charset="0"/>
              <a:cs typeface="Arial" pitchFamily="34" charset="0"/>
            </a:endParaRPr>
          </a:p>
        </p:txBody>
      </p:sp>
      <p:sp>
        <p:nvSpPr>
          <p:cNvPr id="34" name="Block Arc 14"/>
          <p:cNvSpPr/>
          <p:nvPr/>
        </p:nvSpPr>
        <p:spPr>
          <a:xfrm rot="16200000">
            <a:off x="5167359" y="2798939"/>
            <a:ext cx="537473" cy="537831"/>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rial" pitchFamily="34" charset="0"/>
              <a:cs typeface="Arial" pitchFamily="34" charset="0"/>
            </a:endParaRPr>
          </a:p>
        </p:txBody>
      </p:sp>
      <p:pic>
        <p:nvPicPr>
          <p:cNvPr id="36" name="Picture Placeholder 9"/>
          <p:cNvPicPr>
            <a:picLocks noChangeAspect="1"/>
          </p:cNvPicPr>
          <p:nvPr/>
        </p:nvPicPr>
        <p:blipFill rotWithShape="1">
          <a:blip r:embed="rId2">
            <a:extLst>
              <a:ext uri="{28A0092B-C50C-407E-A947-70E740481C1C}">
                <a14:useLocalDpi xmlns:a14="http://schemas.microsoft.com/office/drawing/2010/main" val="0"/>
              </a:ext>
            </a:extLst>
          </a:blip>
          <a:srcRect l="25717" t="7953" r="22813" b="4472"/>
          <a:stretch/>
        </p:blipFill>
        <p:spPr bwMode="gray">
          <a:xfrm>
            <a:off x="2607963" y="1784543"/>
            <a:ext cx="458369" cy="38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ounded Rectangle 6">
            <a:extLst>
              <a:ext uri="{FF2B5EF4-FFF2-40B4-BE49-F238E27FC236}">
                <a16:creationId xmlns:lc="http://schemas.openxmlformats.org/drawingml/2006/lockedCanvas" xmlns:a16="http://schemas.microsoft.com/office/drawing/2014/main" xmlns="" id="{11DB8BB9-D675-470D-AC1D-C9EF80405172}"/>
              </a:ext>
            </a:extLst>
          </p:cNvPr>
          <p:cNvSpPr/>
          <p:nvPr/>
        </p:nvSpPr>
        <p:spPr>
          <a:xfrm>
            <a:off x="2605805" y="3934656"/>
            <a:ext cx="423146" cy="430207"/>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p>
        </p:txBody>
      </p:sp>
      <p:sp>
        <p:nvSpPr>
          <p:cNvPr id="38" name="Parallelogram 30">
            <a:extLst>
              <a:ext uri="{FF2B5EF4-FFF2-40B4-BE49-F238E27FC236}">
                <a16:creationId xmlns:lc="http://schemas.openxmlformats.org/drawingml/2006/lockedCanvas" xmlns:a16="http://schemas.microsoft.com/office/drawing/2014/main" xmlns="" id="{07A9DF64-EAEC-4F98-A0C9-E2239CA0F425}"/>
              </a:ext>
            </a:extLst>
          </p:cNvPr>
          <p:cNvSpPr/>
          <p:nvPr/>
        </p:nvSpPr>
        <p:spPr>
          <a:xfrm flipH="1">
            <a:off x="2598262" y="2846567"/>
            <a:ext cx="440214" cy="411866"/>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a:endParaRPr lang="ko-KR" altLang="en-US" sz="2700"/>
          </a:p>
        </p:txBody>
      </p:sp>
    </p:spTree>
    <p:extLst>
      <p:ext uri="{BB962C8B-B14F-4D97-AF65-F5344CB8AC3E}">
        <p14:creationId xmlns:p14="http://schemas.microsoft.com/office/powerpoint/2010/main" val="2627820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Freeform: Shape 113">
            <a:extLst>
              <a:ext uri="{FF2B5EF4-FFF2-40B4-BE49-F238E27FC236}">
                <a16:creationId xmlns:a16="http://schemas.microsoft.com/office/drawing/2014/main" xmlns="" id="{7751207D-403B-4692-89F6-8A67AFCBAF2C}"/>
              </a:ext>
            </a:extLst>
          </p:cNvPr>
          <p:cNvSpPr/>
          <p:nvPr/>
        </p:nvSpPr>
        <p:spPr>
          <a:xfrm>
            <a:off x="736170" y="3386379"/>
            <a:ext cx="2975675" cy="216977"/>
          </a:xfrm>
          <a:custGeom>
            <a:avLst/>
            <a:gdLst>
              <a:gd name="connsiteX0" fmla="*/ 0 w 5951349"/>
              <a:gd name="connsiteY0" fmla="*/ 0 h 433953"/>
              <a:gd name="connsiteX1" fmla="*/ 5300420 w 5951349"/>
              <a:gd name="connsiteY1" fmla="*/ 30997 h 433953"/>
              <a:gd name="connsiteX2" fmla="*/ 5951349 w 5951349"/>
              <a:gd name="connsiteY2" fmla="*/ 433953 h 433953"/>
              <a:gd name="connsiteX0" fmla="*/ 0 w 5951349"/>
              <a:gd name="connsiteY0" fmla="*/ 0 h 433953"/>
              <a:gd name="connsiteX1" fmla="*/ 5300420 w 5951349"/>
              <a:gd name="connsiteY1" fmla="*/ 0 h 433953"/>
              <a:gd name="connsiteX2" fmla="*/ 5951349 w 5951349"/>
              <a:gd name="connsiteY2" fmla="*/ 433953 h 433953"/>
            </a:gdLst>
            <a:ahLst/>
            <a:cxnLst>
              <a:cxn ang="0">
                <a:pos x="connsiteX0" y="connsiteY0"/>
              </a:cxn>
              <a:cxn ang="0">
                <a:pos x="connsiteX1" y="connsiteY1"/>
              </a:cxn>
              <a:cxn ang="0">
                <a:pos x="connsiteX2" y="connsiteY2"/>
              </a:cxn>
            </a:cxnLst>
            <a:rect l="l" t="t" r="r" b="b"/>
            <a:pathLst>
              <a:path w="5951349" h="433953">
                <a:moveTo>
                  <a:pt x="0" y="0"/>
                </a:moveTo>
                <a:lnTo>
                  <a:pt x="5300420" y="0"/>
                </a:lnTo>
                <a:lnTo>
                  <a:pt x="5951349" y="433953"/>
                </a:lnTo>
              </a:path>
            </a:pathLst>
          </a:custGeom>
          <a:noFill/>
          <a:ln w="19050">
            <a:solidFill>
              <a:schemeClr val="accent1"/>
            </a:solidFill>
            <a:headEnd type="oval" w="lg" len="lg"/>
            <a:tail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a:latin typeface="Arial" pitchFamily="34" charset="0"/>
              <a:cs typeface="Arial" pitchFamily="34" charset="0"/>
            </a:endParaRPr>
          </a:p>
        </p:txBody>
      </p:sp>
      <p:sp>
        <p:nvSpPr>
          <p:cNvPr id="115" name="Freeform: Shape 114">
            <a:extLst>
              <a:ext uri="{FF2B5EF4-FFF2-40B4-BE49-F238E27FC236}">
                <a16:creationId xmlns:a16="http://schemas.microsoft.com/office/drawing/2014/main" xmlns="" id="{C07F96D0-6F34-4679-9304-C386F3971833}"/>
              </a:ext>
            </a:extLst>
          </p:cNvPr>
          <p:cNvSpPr/>
          <p:nvPr/>
        </p:nvSpPr>
        <p:spPr>
          <a:xfrm>
            <a:off x="4936211" y="1983783"/>
            <a:ext cx="3479369" cy="348712"/>
          </a:xfrm>
          <a:custGeom>
            <a:avLst/>
            <a:gdLst>
              <a:gd name="connsiteX0" fmla="*/ 0 w 6958739"/>
              <a:gd name="connsiteY0" fmla="*/ 697423 h 697423"/>
              <a:gd name="connsiteX1" fmla="*/ 1255363 w 6958739"/>
              <a:gd name="connsiteY1" fmla="*/ 0 h 697423"/>
              <a:gd name="connsiteX2" fmla="*/ 6958739 w 6958739"/>
              <a:gd name="connsiteY2" fmla="*/ 0 h 697423"/>
            </a:gdLst>
            <a:ahLst/>
            <a:cxnLst>
              <a:cxn ang="0">
                <a:pos x="connsiteX0" y="connsiteY0"/>
              </a:cxn>
              <a:cxn ang="0">
                <a:pos x="connsiteX1" y="connsiteY1"/>
              </a:cxn>
              <a:cxn ang="0">
                <a:pos x="connsiteX2" y="connsiteY2"/>
              </a:cxn>
            </a:cxnLst>
            <a:rect l="l" t="t" r="r" b="b"/>
            <a:pathLst>
              <a:path w="6958739" h="697423">
                <a:moveTo>
                  <a:pt x="0" y="697423"/>
                </a:moveTo>
                <a:lnTo>
                  <a:pt x="1255363" y="0"/>
                </a:lnTo>
                <a:lnTo>
                  <a:pt x="6958739" y="0"/>
                </a:lnTo>
              </a:path>
            </a:pathLst>
          </a:custGeom>
          <a:noFill/>
          <a:ln w="19050">
            <a:headEnd type="oval" w="lg" len="lg"/>
            <a:tail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a:latin typeface="Arial" pitchFamily="34" charset="0"/>
              <a:cs typeface="Arial" pitchFamily="34" charset="0"/>
            </a:endParaRPr>
          </a:p>
        </p:txBody>
      </p:sp>
      <p:sp>
        <p:nvSpPr>
          <p:cNvPr id="116" name="Freeform: Shape 115">
            <a:extLst>
              <a:ext uri="{FF2B5EF4-FFF2-40B4-BE49-F238E27FC236}">
                <a16:creationId xmlns:a16="http://schemas.microsoft.com/office/drawing/2014/main" xmlns="" id="{944A5E77-81BF-41F5-80C2-3F265F9A1630}"/>
              </a:ext>
            </a:extLst>
          </p:cNvPr>
          <p:cNvSpPr/>
          <p:nvPr/>
        </p:nvSpPr>
        <p:spPr>
          <a:xfrm>
            <a:off x="5317392" y="3386380"/>
            <a:ext cx="3084163" cy="294467"/>
          </a:xfrm>
          <a:custGeom>
            <a:avLst/>
            <a:gdLst>
              <a:gd name="connsiteX0" fmla="*/ 0 w 6168326"/>
              <a:gd name="connsiteY0" fmla="*/ 588935 h 588935"/>
              <a:gd name="connsiteX1" fmla="*/ 1022888 w 6168326"/>
              <a:gd name="connsiteY1" fmla="*/ 0 h 588935"/>
              <a:gd name="connsiteX2" fmla="*/ 6168326 w 6168326"/>
              <a:gd name="connsiteY2" fmla="*/ 46495 h 588935"/>
              <a:gd name="connsiteX0" fmla="*/ 0 w 6168326"/>
              <a:gd name="connsiteY0" fmla="*/ 588935 h 588935"/>
              <a:gd name="connsiteX1" fmla="*/ 1022888 w 6168326"/>
              <a:gd name="connsiteY1" fmla="*/ 0 h 588935"/>
              <a:gd name="connsiteX2" fmla="*/ 6168326 w 6168326"/>
              <a:gd name="connsiteY2" fmla="*/ 0 h 588935"/>
            </a:gdLst>
            <a:ahLst/>
            <a:cxnLst>
              <a:cxn ang="0">
                <a:pos x="connsiteX0" y="connsiteY0"/>
              </a:cxn>
              <a:cxn ang="0">
                <a:pos x="connsiteX1" y="connsiteY1"/>
              </a:cxn>
              <a:cxn ang="0">
                <a:pos x="connsiteX2" y="connsiteY2"/>
              </a:cxn>
            </a:cxnLst>
            <a:rect l="l" t="t" r="r" b="b"/>
            <a:pathLst>
              <a:path w="6168326" h="588935">
                <a:moveTo>
                  <a:pt x="0" y="588935"/>
                </a:moveTo>
                <a:lnTo>
                  <a:pt x="1022888" y="0"/>
                </a:lnTo>
                <a:lnTo>
                  <a:pt x="6168326" y="0"/>
                </a:lnTo>
              </a:path>
            </a:pathLst>
          </a:custGeom>
          <a:noFill/>
          <a:ln w="19050">
            <a:solidFill>
              <a:schemeClr val="accent2"/>
            </a:solidFill>
            <a:headEnd type="oval" w="lg" len="lg"/>
            <a:tail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a:latin typeface="Arial" pitchFamily="34" charset="0"/>
              <a:cs typeface="Arial" pitchFamily="34" charset="0"/>
            </a:endParaRPr>
          </a:p>
        </p:txBody>
      </p:sp>
      <p:sp>
        <p:nvSpPr>
          <p:cNvPr id="2" name="Text Placeholder 1"/>
          <p:cNvSpPr>
            <a:spLocks noGrp="1"/>
          </p:cNvSpPr>
          <p:nvPr>
            <p:ph type="body" sz="quarter" idx="10"/>
          </p:nvPr>
        </p:nvSpPr>
        <p:spPr/>
        <p:txBody>
          <a:bodyPr>
            <a:normAutofit fontScale="92500" lnSpcReduction="10000"/>
          </a:bodyPr>
          <a:lstStyle/>
          <a:p>
            <a:r>
              <a:rPr lang="en-US" dirty="0" err="1" smtClean="0">
                <a:latin typeface="Arial" pitchFamily="34" charset="0"/>
              </a:rPr>
              <a:t>Tăng</a:t>
            </a:r>
            <a:r>
              <a:rPr lang="en-US" dirty="0" smtClean="0">
                <a:latin typeface="Arial" pitchFamily="34" charset="0"/>
              </a:rPr>
              <a:t> </a:t>
            </a:r>
            <a:r>
              <a:rPr lang="en-US" dirty="0" err="1" smtClean="0">
                <a:latin typeface="Arial" pitchFamily="34" charset="0"/>
              </a:rPr>
              <a:t>cường</a:t>
            </a:r>
            <a:r>
              <a:rPr lang="en-US" dirty="0" smtClean="0">
                <a:latin typeface="Arial" pitchFamily="34" charset="0"/>
              </a:rPr>
              <a:t> an </a:t>
            </a:r>
            <a:r>
              <a:rPr lang="en-US" dirty="0" err="1" smtClean="0">
                <a:latin typeface="Arial" pitchFamily="34" charset="0"/>
              </a:rPr>
              <a:t>toàn</a:t>
            </a:r>
            <a:r>
              <a:rPr lang="en-US" dirty="0" smtClean="0">
                <a:latin typeface="Arial" pitchFamily="34" charset="0"/>
              </a:rPr>
              <a:t> </a:t>
            </a:r>
            <a:r>
              <a:rPr lang="en-US" dirty="0" err="1" smtClean="0">
                <a:latin typeface="Arial" pitchFamily="34" charset="0"/>
              </a:rPr>
              <a:t>bảo</a:t>
            </a:r>
            <a:r>
              <a:rPr lang="en-US" dirty="0" smtClean="0">
                <a:latin typeface="Arial" pitchFamily="34" charset="0"/>
              </a:rPr>
              <a:t> </a:t>
            </a:r>
            <a:r>
              <a:rPr lang="en-US" dirty="0" err="1" smtClean="0">
                <a:latin typeface="Arial" pitchFamily="34" charset="0"/>
              </a:rPr>
              <a:t>mật</a:t>
            </a:r>
            <a:endParaRPr lang="en-US" dirty="0">
              <a:latin typeface="Arial" pitchFamily="34" charset="0"/>
            </a:endParaRPr>
          </a:p>
        </p:txBody>
      </p:sp>
      <p:grpSp>
        <p:nvGrpSpPr>
          <p:cNvPr id="88" name="그룹 4">
            <a:extLst>
              <a:ext uri="{FF2B5EF4-FFF2-40B4-BE49-F238E27FC236}">
                <a16:creationId xmlns:a16="http://schemas.microsoft.com/office/drawing/2014/main" xmlns="" id="{B1F3C570-B5EF-48A0-88DB-CB18688AF5F3}"/>
              </a:ext>
            </a:extLst>
          </p:cNvPr>
          <p:cNvGrpSpPr/>
          <p:nvPr/>
        </p:nvGrpSpPr>
        <p:grpSpPr>
          <a:xfrm>
            <a:off x="3291998" y="1916323"/>
            <a:ext cx="2240494" cy="2628603"/>
            <a:chOff x="4389329" y="2708921"/>
            <a:chExt cx="2987325" cy="3504804"/>
          </a:xfrm>
        </p:grpSpPr>
        <p:sp>
          <p:nvSpPr>
            <p:cNvPr id="89" name="Freeform 2">
              <a:extLst>
                <a:ext uri="{FF2B5EF4-FFF2-40B4-BE49-F238E27FC236}">
                  <a16:creationId xmlns:a16="http://schemas.microsoft.com/office/drawing/2014/main" xmlns="" id="{F58796D8-8D70-4435-A8A2-3369C002B2C2}"/>
                </a:ext>
              </a:extLst>
            </p:cNvPr>
            <p:cNvSpPr/>
            <p:nvPr/>
          </p:nvSpPr>
          <p:spPr>
            <a:xfrm flipH="1">
              <a:off x="5804264" y="4676931"/>
              <a:ext cx="1572390" cy="1536794"/>
            </a:xfrm>
            <a:custGeom>
              <a:avLst/>
              <a:gdLst/>
              <a:ahLst/>
              <a:cxnLst/>
              <a:rect l="l" t="t" r="r" b="b"/>
              <a:pathLst>
                <a:path w="1572390" h="1536794">
                  <a:moveTo>
                    <a:pt x="1248143" y="0"/>
                  </a:moveTo>
                  <a:lnTo>
                    <a:pt x="879865" y="0"/>
                  </a:lnTo>
                  <a:cubicBezTo>
                    <a:pt x="929255" y="93876"/>
                    <a:pt x="906134" y="209735"/>
                    <a:pt x="824277" y="278532"/>
                  </a:cubicBezTo>
                  <a:cubicBezTo>
                    <a:pt x="739889" y="349455"/>
                    <a:pt x="616971" y="350279"/>
                    <a:pt x="531641" y="280492"/>
                  </a:cubicBezTo>
                  <a:cubicBezTo>
                    <a:pt x="448125" y="212189"/>
                    <a:pt x="423759" y="95175"/>
                    <a:pt x="473243" y="0"/>
                  </a:cubicBezTo>
                  <a:lnTo>
                    <a:pt x="0" y="0"/>
                  </a:lnTo>
                  <a:cubicBezTo>
                    <a:pt x="2104" y="26248"/>
                    <a:pt x="3963" y="56656"/>
                    <a:pt x="4027" y="94549"/>
                  </a:cubicBezTo>
                  <a:cubicBezTo>
                    <a:pt x="44267" y="236414"/>
                    <a:pt x="12272" y="293089"/>
                    <a:pt x="45740" y="420046"/>
                  </a:cubicBezTo>
                  <a:cubicBezTo>
                    <a:pt x="90589" y="583297"/>
                    <a:pt x="144467" y="663488"/>
                    <a:pt x="187059" y="752198"/>
                  </a:cubicBezTo>
                  <a:cubicBezTo>
                    <a:pt x="238977" y="877719"/>
                    <a:pt x="220919" y="903144"/>
                    <a:pt x="234462" y="971163"/>
                  </a:cubicBezTo>
                  <a:lnTo>
                    <a:pt x="284499" y="1004352"/>
                  </a:lnTo>
                  <a:cubicBezTo>
                    <a:pt x="262756" y="1087515"/>
                    <a:pt x="272618" y="1085489"/>
                    <a:pt x="268934" y="1153744"/>
                  </a:cubicBezTo>
                  <a:cubicBezTo>
                    <a:pt x="301414" y="1226245"/>
                    <a:pt x="306806" y="1243371"/>
                    <a:pt x="325743" y="1298834"/>
                  </a:cubicBezTo>
                  <a:lnTo>
                    <a:pt x="292823" y="1532264"/>
                  </a:lnTo>
                  <a:lnTo>
                    <a:pt x="1248143" y="1536794"/>
                  </a:lnTo>
                  <a:lnTo>
                    <a:pt x="1248143" y="816303"/>
                  </a:lnTo>
                  <a:lnTo>
                    <a:pt x="1250048" y="816303"/>
                  </a:lnTo>
                  <a:cubicBezTo>
                    <a:pt x="1280289" y="862546"/>
                    <a:pt x="1332969" y="891312"/>
                    <a:pt x="1392366" y="891312"/>
                  </a:cubicBezTo>
                  <a:cubicBezTo>
                    <a:pt x="1491791" y="891312"/>
                    <a:pt x="1572390" y="810714"/>
                    <a:pt x="1572390" y="711292"/>
                  </a:cubicBezTo>
                  <a:cubicBezTo>
                    <a:pt x="1572390" y="611869"/>
                    <a:pt x="1491791" y="531272"/>
                    <a:pt x="1392366" y="531272"/>
                  </a:cubicBezTo>
                  <a:cubicBezTo>
                    <a:pt x="1332969" y="531272"/>
                    <a:pt x="1280289" y="560037"/>
                    <a:pt x="1250048" y="606280"/>
                  </a:cubicBezTo>
                  <a:lnTo>
                    <a:pt x="1248143" y="6062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itchFamily="34" charset="0"/>
                <a:cs typeface="Arial" pitchFamily="34" charset="0"/>
              </a:endParaRPr>
            </a:p>
          </p:txBody>
        </p:sp>
        <p:sp>
          <p:nvSpPr>
            <p:cNvPr id="90" name="Freeform 5">
              <a:extLst>
                <a:ext uri="{FF2B5EF4-FFF2-40B4-BE49-F238E27FC236}">
                  <a16:creationId xmlns:a16="http://schemas.microsoft.com/office/drawing/2014/main" xmlns="" id="{4A5D64C7-271C-4DC6-B342-9593BD277BF1}"/>
                </a:ext>
              </a:extLst>
            </p:cNvPr>
            <p:cNvSpPr/>
            <p:nvPr/>
          </p:nvSpPr>
          <p:spPr>
            <a:xfrm flipH="1">
              <a:off x="4389329" y="4349265"/>
              <a:ext cx="1699617" cy="1864460"/>
            </a:xfrm>
            <a:custGeom>
              <a:avLst/>
              <a:gdLst/>
              <a:ahLst/>
              <a:cxnLst/>
              <a:rect l="l" t="t" r="r" b="b"/>
              <a:pathLst>
                <a:path w="1699617" h="1864460">
                  <a:moveTo>
                    <a:pt x="376148" y="1079562"/>
                  </a:moveTo>
                  <a:lnTo>
                    <a:pt x="473212" y="1132806"/>
                  </a:lnTo>
                  <a:cubicBezTo>
                    <a:pt x="540933" y="1181790"/>
                    <a:pt x="518358" y="1303186"/>
                    <a:pt x="457411" y="1313834"/>
                  </a:cubicBezTo>
                  <a:cubicBezTo>
                    <a:pt x="477727" y="1229354"/>
                    <a:pt x="489015" y="1200247"/>
                    <a:pt x="376148" y="1079562"/>
                  </a:cubicBezTo>
                  <a:close/>
                  <a:moveTo>
                    <a:pt x="652259" y="0"/>
                  </a:moveTo>
                  <a:cubicBezTo>
                    <a:pt x="552836" y="0"/>
                    <a:pt x="472239" y="80599"/>
                    <a:pt x="472239" y="180023"/>
                  </a:cubicBezTo>
                  <a:cubicBezTo>
                    <a:pt x="472239" y="239421"/>
                    <a:pt x="501005" y="292100"/>
                    <a:pt x="547247" y="322341"/>
                  </a:cubicBezTo>
                  <a:lnTo>
                    <a:pt x="547247" y="322657"/>
                  </a:lnTo>
                  <a:lnTo>
                    <a:pt x="0" y="322657"/>
                  </a:lnTo>
                  <a:lnTo>
                    <a:pt x="0" y="843255"/>
                  </a:lnTo>
                  <a:lnTo>
                    <a:pt x="6954" y="843255"/>
                  </a:lnTo>
                  <a:lnTo>
                    <a:pt x="6926" y="839169"/>
                  </a:lnTo>
                  <a:cubicBezTo>
                    <a:pt x="30943" y="825654"/>
                    <a:pt x="56514" y="816890"/>
                    <a:pt x="82470" y="812665"/>
                  </a:cubicBezTo>
                  <a:cubicBezTo>
                    <a:pt x="101937" y="809497"/>
                    <a:pt x="121620" y="808881"/>
                    <a:pt x="141026" y="810730"/>
                  </a:cubicBezTo>
                  <a:cubicBezTo>
                    <a:pt x="199244" y="816274"/>
                    <a:pt x="254964" y="843991"/>
                    <a:pt x="294859" y="891459"/>
                  </a:cubicBezTo>
                  <a:cubicBezTo>
                    <a:pt x="365782" y="975847"/>
                    <a:pt x="366606" y="1098765"/>
                    <a:pt x="296819" y="1184095"/>
                  </a:cubicBezTo>
                  <a:cubicBezTo>
                    <a:pt x="227032" y="1269425"/>
                    <a:pt x="106396" y="1293008"/>
                    <a:pt x="9613" y="1240238"/>
                  </a:cubicBezTo>
                  <a:lnTo>
                    <a:pt x="9613" y="1240154"/>
                  </a:lnTo>
                  <a:lnTo>
                    <a:pt x="0" y="1240154"/>
                  </a:lnTo>
                  <a:lnTo>
                    <a:pt x="0" y="1859451"/>
                  </a:lnTo>
                  <a:lnTo>
                    <a:pt x="1056476" y="1864460"/>
                  </a:lnTo>
                  <a:lnTo>
                    <a:pt x="1021064" y="1732948"/>
                  </a:lnTo>
                  <a:cubicBezTo>
                    <a:pt x="1062668" y="1770381"/>
                    <a:pt x="1045582" y="1769478"/>
                    <a:pt x="1096215" y="1779224"/>
                  </a:cubicBezTo>
                  <a:lnTo>
                    <a:pt x="1387597" y="1775455"/>
                  </a:lnTo>
                  <a:cubicBezTo>
                    <a:pt x="1620023" y="1726544"/>
                    <a:pt x="1631232" y="1630779"/>
                    <a:pt x="1698873" y="1477511"/>
                  </a:cubicBezTo>
                  <a:cubicBezTo>
                    <a:pt x="1704015" y="1325249"/>
                    <a:pt x="1682068" y="1279474"/>
                    <a:pt x="1646578" y="1174066"/>
                  </a:cubicBezTo>
                  <a:lnTo>
                    <a:pt x="1541989" y="1112392"/>
                  </a:lnTo>
                  <a:cubicBezTo>
                    <a:pt x="1474833" y="972375"/>
                    <a:pt x="1362532" y="772726"/>
                    <a:pt x="1295376" y="743457"/>
                  </a:cubicBezTo>
                  <a:cubicBezTo>
                    <a:pt x="1296959" y="711836"/>
                    <a:pt x="1318859" y="678086"/>
                    <a:pt x="1300126" y="648594"/>
                  </a:cubicBezTo>
                  <a:cubicBezTo>
                    <a:pt x="1273821" y="619636"/>
                    <a:pt x="1265576" y="631142"/>
                    <a:pt x="1243787" y="619222"/>
                  </a:cubicBezTo>
                  <a:lnTo>
                    <a:pt x="1253521" y="570548"/>
                  </a:lnTo>
                  <a:cubicBezTo>
                    <a:pt x="1220884" y="541841"/>
                    <a:pt x="1240165" y="564247"/>
                    <a:pt x="1214300" y="524891"/>
                  </a:cubicBezTo>
                  <a:lnTo>
                    <a:pt x="1216699" y="409841"/>
                  </a:lnTo>
                  <a:cubicBezTo>
                    <a:pt x="1196257" y="384432"/>
                    <a:pt x="1191618" y="386709"/>
                    <a:pt x="1155374" y="333613"/>
                  </a:cubicBezTo>
                  <a:cubicBezTo>
                    <a:pt x="1154246" y="330251"/>
                    <a:pt x="1153164" y="326621"/>
                    <a:pt x="1152469" y="322657"/>
                  </a:cubicBezTo>
                  <a:lnTo>
                    <a:pt x="757271" y="322657"/>
                  </a:lnTo>
                  <a:lnTo>
                    <a:pt x="757271" y="322341"/>
                  </a:lnTo>
                  <a:cubicBezTo>
                    <a:pt x="803514" y="292100"/>
                    <a:pt x="832279" y="239421"/>
                    <a:pt x="832279" y="180023"/>
                  </a:cubicBezTo>
                  <a:cubicBezTo>
                    <a:pt x="832279" y="80599"/>
                    <a:pt x="751682" y="0"/>
                    <a:pt x="6522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itchFamily="34" charset="0"/>
                <a:cs typeface="Arial" pitchFamily="34" charset="0"/>
              </a:endParaRPr>
            </a:p>
          </p:txBody>
        </p:sp>
        <p:sp>
          <p:nvSpPr>
            <p:cNvPr id="91" name="Freeform 7">
              <a:extLst>
                <a:ext uri="{FF2B5EF4-FFF2-40B4-BE49-F238E27FC236}">
                  <a16:creationId xmlns:a16="http://schemas.microsoft.com/office/drawing/2014/main" xmlns="" id="{C4ABCA26-1F2F-4DF3-8717-82B243083DD9}"/>
                </a:ext>
              </a:extLst>
            </p:cNvPr>
            <p:cNvSpPr/>
            <p:nvPr/>
          </p:nvSpPr>
          <p:spPr>
            <a:xfrm flipH="1">
              <a:off x="4923562" y="2708921"/>
              <a:ext cx="1470219" cy="1921729"/>
            </a:xfrm>
            <a:custGeom>
              <a:avLst/>
              <a:gdLst/>
              <a:ahLst/>
              <a:cxnLst/>
              <a:rect l="l" t="t" r="r" b="b"/>
              <a:pathLst>
                <a:path w="1470219" h="1921729">
                  <a:moveTo>
                    <a:pt x="317750" y="0"/>
                  </a:moveTo>
                  <a:lnTo>
                    <a:pt x="317750" y="519295"/>
                  </a:lnTo>
                  <a:cubicBezTo>
                    <a:pt x="287598" y="476035"/>
                    <a:pt x="236890" y="449670"/>
                    <a:pt x="180024" y="449670"/>
                  </a:cubicBezTo>
                  <a:cubicBezTo>
                    <a:pt x="80599" y="449670"/>
                    <a:pt x="0" y="530267"/>
                    <a:pt x="0" y="629690"/>
                  </a:cubicBezTo>
                  <a:cubicBezTo>
                    <a:pt x="0" y="729112"/>
                    <a:pt x="80599" y="809710"/>
                    <a:pt x="180024" y="809710"/>
                  </a:cubicBezTo>
                  <a:cubicBezTo>
                    <a:pt x="236890" y="809710"/>
                    <a:pt x="287598" y="783344"/>
                    <a:pt x="317750" y="740084"/>
                  </a:cubicBezTo>
                  <a:lnTo>
                    <a:pt x="317750" y="1366266"/>
                  </a:lnTo>
                  <a:cubicBezTo>
                    <a:pt x="334104" y="1364723"/>
                    <a:pt x="350498" y="1361676"/>
                    <a:pt x="369339" y="1360802"/>
                  </a:cubicBezTo>
                  <a:cubicBezTo>
                    <a:pt x="402266" y="1377733"/>
                    <a:pt x="435193" y="1387415"/>
                    <a:pt x="467827" y="1410291"/>
                  </a:cubicBezTo>
                  <a:lnTo>
                    <a:pt x="455870" y="1410142"/>
                  </a:lnTo>
                  <a:lnTo>
                    <a:pt x="317750" y="1534494"/>
                  </a:lnTo>
                  <a:lnTo>
                    <a:pt x="317750" y="1615990"/>
                  </a:lnTo>
                  <a:cubicBezTo>
                    <a:pt x="386499" y="1670478"/>
                    <a:pt x="389428" y="1688371"/>
                    <a:pt x="408089" y="1738922"/>
                  </a:cubicBezTo>
                  <a:cubicBezTo>
                    <a:pt x="379727" y="1707581"/>
                    <a:pt x="349150" y="1673825"/>
                    <a:pt x="317750" y="1638805"/>
                  </a:cubicBezTo>
                  <a:lnTo>
                    <a:pt x="317750" y="1921729"/>
                  </a:lnTo>
                  <a:lnTo>
                    <a:pt x="755913" y="1921729"/>
                  </a:lnTo>
                  <a:cubicBezTo>
                    <a:pt x="706403" y="1827798"/>
                    <a:pt x="729495" y="1711808"/>
                    <a:pt x="811417" y="1642956"/>
                  </a:cubicBezTo>
                  <a:cubicBezTo>
                    <a:pt x="895805" y="1572033"/>
                    <a:pt x="1018723" y="1571209"/>
                    <a:pt x="1104053" y="1640996"/>
                  </a:cubicBezTo>
                  <a:cubicBezTo>
                    <a:pt x="1187635" y="1709353"/>
                    <a:pt x="1211974" y="1826497"/>
                    <a:pt x="1162370" y="1921729"/>
                  </a:cubicBezTo>
                  <a:lnTo>
                    <a:pt x="1470219" y="1921729"/>
                  </a:lnTo>
                  <a:cubicBezTo>
                    <a:pt x="1451557" y="1854186"/>
                    <a:pt x="1443779" y="1713479"/>
                    <a:pt x="1383490" y="1654709"/>
                  </a:cubicBezTo>
                  <a:cubicBezTo>
                    <a:pt x="1345256" y="1600370"/>
                    <a:pt x="1270906" y="1605665"/>
                    <a:pt x="1214613" y="1581143"/>
                  </a:cubicBezTo>
                  <a:cubicBezTo>
                    <a:pt x="1023979" y="1516260"/>
                    <a:pt x="855919" y="1498231"/>
                    <a:pt x="667541" y="1420569"/>
                  </a:cubicBezTo>
                  <a:cubicBezTo>
                    <a:pt x="641002" y="1406060"/>
                    <a:pt x="628007" y="1359605"/>
                    <a:pt x="596953" y="1264165"/>
                  </a:cubicBezTo>
                  <a:lnTo>
                    <a:pt x="605982" y="1483707"/>
                  </a:lnTo>
                  <a:cubicBezTo>
                    <a:pt x="633003" y="1532193"/>
                    <a:pt x="647443" y="1570873"/>
                    <a:pt x="655559" y="1604936"/>
                  </a:cubicBezTo>
                  <a:lnTo>
                    <a:pt x="669187" y="1618813"/>
                  </a:lnTo>
                  <a:lnTo>
                    <a:pt x="658716" y="1618119"/>
                  </a:lnTo>
                  <a:cubicBezTo>
                    <a:pt x="671015" y="1675268"/>
                    <a:pt x="667528" y="1720297"/>
                    <a:pt x="683108" y="1780186"/>
                  </a:cubicBezTo>
                  <a:lnTo>
                    <a:pt x="591592" y="1613666"/>
                  </a:lnTo>
                  <a:lnTo>
                    <a:pt x="658716" y="1618119"/>
                  </a:lnTo>
                  <a:cubicBezTo>
                    <a:pt x="657988" y="1613751"/>
                    <a:pt x="656981" y="1609350"/>
                    <a:pt x="655559" y="1604936"/>
                  </a:cubicBezTo>
                  <a:cubicBezTo>
                    <a:pt x="595208" y="1543644"/>
                    <a:pt x="572037" y="1416889"/>
                    <a:pt x="482935" y="1410479"/>
                  </a:cubicBezTo>
                  <a:cubicBezTo>
                    <a:pt x="535122" y="1370544"/>
                    <a:pt x="588839" y="1317812"/>
                    <a:pt x="588628" y="1233771"/>
                  </a:cubicBezTo>
                  <a:cubicBezTo>
                    <a:pt x="593535" y="1201617"/>
                    <a:pt x="591670" y="1173724"/>
                    <a:pt x="603348" y="1137311"/>
                  </a:cubicBezTo>
                  <a:cubicBezTo>
                    <a:pt x="681305" y="1043677"/>
                    <a:pt x="723143" y="969209"/>
                    <a:pt x="728865" y="818070"/>
                  </a:cubicBezTo>
                  <a:cubicBezTo>
                    <a:pt x="757787" y="830627"/>
                    <a:pt x="777680" y="847444"/>
                    <a:pt x="802088" y="759902"/>
                  </a:cubicBezTo>
                  <a:cubicBezTo>
                    <a:pt x="810208" y="713002"/>
                    <a:pt x="879277" y="465908"/>
                    <a:pt x="776787" y="510588"/>
                  </a:cubicBezTo>
                  <a:cubicBezTo>
                    <a:pt x="737961" y="316337"/>
                    <a:pt x="730052" y="30689"/>
                    <a:pt x="3177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itchFamily="34" charset="0"/>
                <a:cs typeface="Arial" pitchFamily="34" charset="0"/>
              </a:endParaRPr>
            </a:p>
          </p:txBody>
        </p:sp>
        <p:sp>
          <p:nvSpPr>
            <p:cNvPr id="92" name="Oval 21">
              <a:extLst>
                <a:ext uri="{FF2B5EF4-FFF2-40B4-BE49-F238E27FC236}">
                  <a16:creationId xmlns:a16="http://schemas.microsoft.com/office/drawing/2014/main" xmlns="" id="{68BE1E42-A46C-4383-9BDD-78B427879707}"/>
                </a:ext>
              </a:extLst>
            </p:cNvPr>
            <p:cNvSpPr/>
            <p:nvPr/>
          </p:nvSpPr>
          <p:spPr>
            <a:xfrm>
              <a:off x="6118916" y="2711957"/>
              <a:ext cx="1252757" cy="2246116"/>
            </a:xfrm>
            <a:custGeom>
              <a:avLst/>
              <a:gdLst/>
              <a:ahLst/>
              <a:cxnLst/>
              <a:rect l="l" t="t" r="r" b="b"/>
              <a:pathLst>
                <a:path w="1252757" h="2246116">
                  <a:moveTo>
                    <a:pt x="0" y="1537931"/>
                  </a:moveTo>
                  <a:lnTo>
                    <a:pt x="48955" y="1582006"/>
                  </a:lnTo>
                  <a:cubicBezTo>
                    <a:pt x="29607" y="1596227"/>
                    <a:pt x="13459" y="1608472"/>
                    <a:pt x="0" y="1619427"/>
                  </a:cubicBezTo>
                  <a:close/>
                  <a:moveTo>
                    <a:pt x="378777" y="1138883"/>
                  </a:moveTo>
                  <a:cubicBezTo>
                    <a:pt x="411277" y="1129216"/>
                    <a:pt x="503171" y="1342067"/>
                    <a:pt x="652602" y="1380835"/>
                  </a:cubicBezTo>
                  <a:cubicBezTo>
                    <a:pt x="847829" y="1434107"/>
                    <a:pt x="1074660" y="1515068"/>
                    <a:pt x="1177337" y="1610936"/>
                  </a:cubicBezTo>
                  <a:cubicBezTo>
                    <a:pt x="1265071" y="1783698"/>
                    <a:pt x="1255683" y="1823052"/>
                    <a:pt x="1248143" y="1925166"/>
                  </a:cubicBezTo>
                  <a:lnTo>
                    <a:pt x="682623" y="1925166"/>
                  </a:lnTo>
                  <a:cubicBezTo>
                    <a:pt x="727970" y="1955371"/>
                    <a:pt x="756000" y="2007459"/>
                    <a:pt x="756000" y="2066093"/>
                  </a:cubicBezTo>
                  <a:cubicBezTo>
                    <a:pt x="756000" y="2165517"/>
                    <a:pt x="675403" y="2246116"/>
                    <a:pt x="575980" y="2246116"/>
                  </a:cubicBezTo>
                  <a:cubicBezTo>
                    <a:pt x="476558" y="2246116"/>
                    <a:pt x="395960" y="2165517"/>
                    <a:pt x="395960" y="2066093"/>
                  </a:cubicBezTo>
                  <a:cubicBezTo>
                    <a:pt x="395960" y="2007459"/>
                    <a:pt x="423991" y="1955371"/>
                    <a:pt x="469338" y="1925166"/>
                  </a:cubicBezTo>
                  <a:lnTo>
                    <a:pt x="0" y="1925166"/>
                  </a:lnTo>
                  <a:lnTo>
                    <a:pt x="0" y="1642242"/>
                  </a:lnTo>
                  <a:cubicBezTo>
                    <a:pt x="181585" y="1440372"/>
                    <a:pt x="392125" y="1197753"/>
                    <a:pt x="373070" y="1143900"/>
                  </a:cubicBezTo>
                  <a:cubicBezTo>
                    <a:pt x="374708" y="1141161"/>
                    <a:pt x="376611" y="1139527"/>
                    <a:pt x="378777" y="1138883"/>
                  </a:cubicBezTo>
                  <a:close/>
                  <a:moveTo>
                    <a:pt x="60149" y="0"/>
                  </a:moveTo>
                  <a:cubicBezTo>
                    <a:pt x="424660" y="15130"/>
                    <a:pt x="592784" y="258144"/>
                    <a:pt x="528403" y="582088"/>
                  </a:cubicBezTo>
                  <a:cubicBezTo>
                    <a:pt x="564457" y="581792"/>
                    <a:pt x="595997" y="564458"/>
                    <a:pt x="593677" y="642963"/>
                  </a:cubicBezTo>
                  <a:cubicBezTo>
                    <a:pt x="586216" y="751211"/>
                    <a:pt x="524577" y="902053"/>
                    <a:pt x="487771" y="897424"/>
                  </a:cubicBezTo>
                  <a:cubicBezTo>
                    <a:pt x="464712" y="892973"/>
                    <a:pt x="450682" y="871482"/>
                    <a:pt x="432137" y="858512"/>
                  </a:cubicBezTo>
                  <a:cubicBezTo>
                    <a:pt x="401632" y="940744"/>
                    <a:pt x="393700" y="1031495"/>
                    <a:pt x="340621" y="1105208"/>
                  </a:cubicBezTo>
                  <a:cubicBezTo>
                    <a:pt x="299535" y="1169456"/>
                    <a:pt x="256191" y="1203886"/>
                    <a:pt x="206076" y="1253225"/>
                  </a:cubicBezTo>
                  <a:cubicBezTo>
                    <a:pt x="96325" y="1366844"/>
                    <a:pt x="48367" y="1374569"/>
                    <a:pt x="0" y="1369703"/>
                  </a:cubicBezTo>
                  <a:lnTo>
                    <a:pt x="0" y="835934"/>
                  </a:lnTo>
                  <a:cubicBezTo>
                    <a:pt x="94059" y="885724"/>
                    <a:pt x="210348" y="862698"/>
                    <a:pt x="279327" y="780625"/>
                  </a:cubicBezTo>
                  <a:cubicBezTo>
                    <a:pt x="350250" y="696237"/>
                    <a:pt x="351074" y="573319"/>
                    <a:pt x="281287" y="487989"/>
                  </a:cubicBezTo>
                  <a:cubicBezTo>
                    <a:pt x="212806" y="404257"/>
                    <a:pt x="95363" y="379981"/>
                    <a:pt x="0" y="429858"/>
                  </a:cubicBezTo>
                  <a:lnTo>
                    <a:pt x="0" y="343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itchFamily="34" charset="0"/>
                <a:cs typeface="Arial" pitchFamily="34" charset="0"/>
              </a:endParaRPr>
            </a:p>
          </p:txBody>
        </p:sp>
      </p:grpSp>
      <p:grpSp>
        <p:nvGrpSpPr>
          <p:cNvPr id="93" name="Group 92">
            <a:extLst>
              <a:ext uri="{FF2B5EF4-FFF2-40B4-BE49-F238E27FC236}">
                <a16:creationId xmlns:a16="http://schemas.microsoft.com/office/drawing/2014/main" xmlns="" id="{8CF1F681-0F6F-4BBF-ADB7-2E453F75E422}"/>
              </a:ext>
            </a:extLst>
          </p:cNvPr>
          <p:cNvGrpSpPr/>
          <p:nvPr/>
        </p:nvGrpSpPr>
        <p:grpSpPr>
          <a:xfrm>
            <a:off x="1079790" y="3494867"/>
            <a:ext cx="1989425" cy="1046409"/>
            <a:chOff x="2079596" y="4282215"/>
            <a:chExt cx="3303213" cy="1395211"/>
          </a:xfrm>
        </p:grpSpPr>
        <p:sp>
          <p:nvSpPr>
            <p:cNvPr id="94" name="TextBox 93">
              <a:extLst>
                <a:ext uri="{FF2B5EF4-FFF2-40B4-BE49-F238E27FC236}">
                  <a16:creationId xmlns:a16="http://schemas.microsoft.com/office/drawing/2014/main" xmlns="" id="{0B9C05F6-B64E-4419-950A-B877AD31F7CB}"/>
                </a:ext>
              </a:extLst>
            </p:cNvPr>
            <p:cNvSpPr txBox="1"/>
            <p:nvPr/>
          </p:nvSpPr>
          <p:spPr>
            <a:xfrm>
              <a:off x="2079596" y="4501721"/>
              <a:ext cx="3303211" cy="1175705"/>
            </a:xfrm>
            <a:prstGeom prst="rect">
              <a:avLst/>
            </a:prstGeom>
            <a:noFill/>
          </p:spPr>
          <p:txBody>
            <a:bodyPr wrap="square" rtlCol="0">
              <a:spAutoFit/>
            </a:bodyPr>
            <a:lstStyle/>
            <a:p>
              <a:r>
                <a:rPr lang="en-US" sz="900" dirty="0">
                  <a:solidFill>
                    <a:schemeClr val="tx1">
                      <a:lumMod val="65000"/>
                      <a:lumOff val="35000"/>
                    </a:schemeClr>
                  </a:solidFill>
                  <a:latin typeface="Arial" pitchFamily="34" charset="0"/>
                  <a:cs typeface="Arial" pitchFamily="34" charset="0"/>
                </a:rPr>
                <a:t>G</a:t>
              </a:r>
              <a:r>
                <a:rPr lang="vi-VN" sz="900" dirty="0" smtClean="0">
                  <a:solidFill>
                    <a:schemeClr val="tx1">
                      <a:lumMod val="65000"/>
                      <a:lumOff val="35000"/>
                    </a:schemeClr>
                  </a:solidFill>
                  <a:latin typeface="Arial" pitchFamily="34" charset="0"/>
                  <a:cs typeface="Arial" pitchFamily="34" charset="0"/>
                </a:rPr>
                <a:t>iải </a:t>
              </a:r>
              <a:r>
                <a:rPr lang="vi-VN" sz="900" dirty="0">
                  <a:solidFill>
                    <a:schemeClr val="tx1">
                      <a:lumMod val="65000"/>
                      <a:lumOff val="35000"/>
                    </a:schemeClr>
                  </a:solidFill>
                  <a:latin typeface="Arial" pitchFamily="34" charset="0"/>
                  <a:cs typeface="Arial" pitchFamily="34" charset="0"/>
                </a:rPr>
                <a:t>pháp bảo mật dữ liệu dựa trên công nghệ thay thế những dữ liệu thanh toán “nhạy cảm” bằng mã token, nhằm nâng cao khả năng an toàn bảo mật trong thanh toán trực tuyến</a:t>
              </a:r>
              <a:r>
                <a:rPr lang="en-US" altLang="ko-KR" sz="900" dirty="0">
                  <a:solidFill>
                    <a:schemeClr val="tx1">
                      <a:lumMod val="65000"/>
                      <a:lumOff val="35000"/>
                    </a:schemeClr>
                  </a:solidFill>
                  <a:latin typeface="Arial" pitchFamily="34" charset="0"/>
                  <a:cs typeface="Arial" pitchFamily="34" charset="0"/>
                </a:rPr>
                <a:t>.  </a:t>
              </a:r>
            </a:p>
          </p:txBody>
        </p:sp>
        <p:sp>
          <p:nvSpPr>
            <p:cNvPr id="95" name="TextBox 94">
              <a:extLst>
                <a:ext uri="{FF2B5EF4-FFF2-40B4-BE49-F238E27FC236}">
                  <a16:creationId xmlns:a16="http://schemas.microsoft.com/office/drawing/2014/main" xmlns="" id="{766C1C64-C671-4C17-BD06-9A17F25D19D6}"/>
                </a:ext>
              </a:extLst>
            </p:cNvPr>
            <p:cNvSpPr txBox="1"/>
            <p:nvPr/>
          </p:nvSpPr>
          <p:spPr>
            <a:xfrm>
              <a:off x="2079598" y="4282215"/>
              <a:ext cx="3303211" cy="298542"/>
            </a:xfrm>
            <a:prstGeom prst="rect">
              <a:avLst/>
            </a:prstGeom>
            <a:noFill/>
          </p:spPr>
          <p:txBody>
            <a:bodyPr wrap="square" rtlCol="0">
              <a:spAutoFit/>
            </a:bodyPr>
            <a:lstStyle/>
            <a:p>
              <a:pPr algn="ctr"/>
              <a:r>
                <a:rPr lang="en-US" altLang="ko-KR" sz="900" b="1" dirty="0" err="1" smtClean="0">
                  <a:latin typeface="Arial" pitchFamily="34" charset="0"/>
                  <a:cs typeface="Arial" pitchFamily="34" charset="0"/>
                </a:rPr>
                <a:t>Dịch</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vụ</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thẻ</a:t>
              </a:r>
              <a:endParaRPr lang="ko-KR" altLang="en-US" sz="900" b="1" dirty="0">
                <a:latin typeface="Arial" pitchFamily="34" charset="0"/>
                <a:cs typeface="Arial" pitchFamily="34" charset="0"/>
              </a:endParaRPr>
            </a:p>
          </p:txBody>
        </p:sp>
      </p:grpSp>
      <p:grpSp>
        <p:nvGrpSpPr>
          <p:cNvPr id="96" name="Group 95">
            <a:extLst>
              <a:ext uri="{FF2B5EF4-FFF2-40B4-BE49-F238E27FC236}">
                <a16:creationId xmlns:a16="http://schemas.microsoft.com/office/drawing/2014/main" xmlns="" id="{279DA051-8E71-4D09-8EF7-BE6742BB5EF8}"/>
              </a:ext>
            </a:extLst>
          </p:cNvPr>
          <p:cNvGrpSpPr/>
          <p:nvPr/>
        </p:nvGrpSpPr>
        <p:grpSpPr>
          <a:xfrm>
            <a:off x="6346215" y="1283579"/>
            <a:ext cx="1989425" cy="548687"/>
            <a:chOff x="2079596" y="4282215"/>
            <a:chExt cx="3303213" cy="731584"/>
          </a:xfrm>
        </p:grpSpPr>
        <p:sp>
          <p:nvSpPr>
            <p:cNvPr id="97" name="TextBox 96">
              <a:extLst>
                <a:ext uri="{FF2B5EF4-FFF2-40B4-BE49-F238E27FC236}">
                  <a16:creationId xmlns:a16="http://schemas.microsoft.com/office/drawing/2014/main" xmlns="" id="{930257A5-1E97-4914-A455-4993279F8F34}"/>
                </a:ext>
              </a:extLst>
            </p:cNvPr>
            <p:cNvSpPr txBox="1"/>
            <p:nvPr/>
          </p:nvSpPr>
          <p:spPr>
            <a:xfrm>
              <a:off x="2079596" y="4539822"/>
              <a:ext cx="3303211" cy="473977"/>
            </a:xfrm>
            <a:prstGeom prst="rect">
              <a:avLst/>
            </a:prstGeom>
            <a:noFill/>
          </p:spPr>
          <p:txBody>
            <a:bodyPr wrap="square" rtlCol="0">
              <a:spAutoFit/>
            </a:bodyPr>
            <a:lstStyle/>
            <a:p>
              <a:pPr algn="ctr"/>
              <a:r>
                <a:rPr lang="en-US" altLang="ko-KR" sz="900" dirty="0" err="1" smtClean="0">
                  <a:solidFill>
                    <a:schemeClr val="tx1">
                      <a:lumMod val="65000"/>
                      <a:lumOff val="35000"/>
                    </a:schemeClr>
                  </a:solidFill>
                  <a:latin typeface="Arial" pitchFamily="34" charset="0"/>
                  <a:cs typeface="Arial" pitchFamily="34" charset="0"/>
                </a:rPr>
                <a:t>Đăng</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nhập</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và</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xác</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thực</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giao</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dịch</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bằng</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mống</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mắt</a:t>
              </a:r>
              <a:r>
                <a:rPr lang="en-US" altLang="ko-KR" sz="900" dirty="0" smtClean="0">
                  <a:solidFill>
                    <a:schemeClr val="tx1">
                      <a:lumMod val="65000"/>
                      <a:lumOff val="35000"/>
                    </a:schemeClr>
                  </a:solidFill>
                  <a:latin typeface="Arial" pitchFamily="34" charset="0"/>
                  <a:cs typeface="Arial" pitchFamily="34" charset="0"/>
                </a:rPr>
                <a:t>/</a:t>
              </a:r>
              <a:r>
                <a:rPr lang="en-US" altLang="ko-KR" sz="900" dirty="0" err="1" smtClean="0">
                  <a:solidFill>
                    <a:schemeClr val="tx1">
                      <a:lumMod val="65000"/>
                      <a:lumOff val="35000"/>
                    </a:schemeClr>
                  </a:solidFill>
                  <a:latin typeface="Arial" pitchFamily="34" charset="0"/>
                  <a:cs typeface="Arial" pitchFamily="34" charset="0"/>
                </a:rPr>
                <a:t>vân</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tay</a:t>
              </a:r>
              <a:r>
                <a:rPr lang="en-US" altLang="ko-KR" sz="900" dirty="0" smtClean="0">
                  <a:solidFill>
                    <a:schemeClr val="tx1">
                      <a:lumMod val="65000"/>
                      <a:lumOff val="35000"/>
                    </a:schemeClr>
                  </a:solidFill>
                  <a:latin typeface="Arial" pitchFamily="34" charset="0"/>
                  <a:cs typeface="Arial" pitchFamily="34" charset="0"/>
                </a:rPr>
                <a:t>/</a:t>
              </a:r>
              <a:r>
                <a:rPr lang="en-US" altLang="ko-KR" sz="900" dirty="0" err="1" smtClean="0">
                  <a:solidFill>
                    <a:schemeClr val="tx1">
                      <a:lumMod val="65000"/>
                      <a:lumOff val="35000"/>
                    </a:schemeClr>
                  </a:solidFill>
                  <a:latin typeface="Arial" pitchFamily="34" charset="0"/>
                  <a:cs typeface="Arial" pitchFamily="34" charset="0"/>
                </a:rPr>
                <a:t>khuôn</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mặt</a:t>
              </a:r>
              <a:endParaRPr lang="en-US" altLang="ko-KR" sz="900" dirty="0">
                <a:solidFill>
                  <a:schemeClr val="tx1">
                    <a:lumMod val="65000"/>
                    <a:lumOff val="35000"/>
                  </a:schemeClr>
                </a:solidFill>
                <a:latin typeface="Arial" pitchFamily="34" charset="0"/>
                <a:cs typeface="Arial" pitchFamily="34" charset="0"/>
              </a:endParaRPr>
            </a:p>
          </p:txBody>
        </p:sp>
        <p:sp>
          <p:nvSpPr>
            <p:cNvPr id="98" name="TextBox 97">
              <a:extLst>
                <a:ext uri="{FF2B5EF4-FFF2-40B4-BE49-F238E27FC236}">
                  <a16:creationId xmlns:a16="http://schemas.microsoft.com/office/drawing/2014/main" xmlns="" id="{A46A4664-61F1-4A8C-BC2C-3EC1244A75D7}"/>
                </a:ext>
              </a:extLst>
            </p:cNvPr>
            <p:cNvSpPr txBox="1"/>
            <p:nvPr/>
          </p:nvSpPr>
          <p:spPr>
            <a:xfrm>
              <a:off x="2079598" y="4282215"/>
              <a:ext cx="3303211" cy="298542"/>
            </a:xfrm>
            <a:prstGeom prst="rect">
              <a:avLst/>
            </a:prstGeom>
            <a:noFill/>
          </p:spPr>
          <p:txBody>
            <a:bodyPr wrap="square" rtlCol="0">
              <a:spAutoFit/>
            </a:bodyPr>
            <a:lstStyle/>
            <a:p>
              <a:pPr algn="ctr"/>
              <a:r>
                <a:rPr lang="en-US" altLang="ko-KR" sz="900" b="1" dirty="0" err="1" smtClean="0">
                  <a:latin typeface="Arial" pitchFamily="34" charset="0"/>
                  <a:cs typeface="Arial" pitchFamily="34" charset="0"/>
                </a:rPr>
                <a:t>Dịch</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vụ</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Ngân</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hàng</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điện</a:t>
              </a:r>
              <a:r>
                <a:rPr lang="en-US" altLang="ko-KR" sz="900" b="1" dirty="0" smtClean="0">
                  <a:latin typeface="Arial" pitchFamily="34" charset="0"/>
                  <a:cs typeface="Arial" pitchFamily="34" charset="0"/>
                </a:rPr>
                <a:t> </a:t>
              </a:r>
              <a:r>
                <a:rPr lang="en-US" altLang="ko-KR" sz="900" b="1" dirty="0" err="1" smtClean="0">
                  <a:latin typeface="Arial" pitchFamily="34" charset="0"/>
                  <a:cs typeface="Arial" pitchFamily="34" charset="0"/>
                </a:rPr>
                <a:t>tử</a:t>
              </a:r>
              <a:endParaRPr lang="ko-KR" altLang="en-US" sz="900" b="1" dirty="0">
                <a:latin typeface="Arial" pitchFamily="34" charset="0"/>
                <a:cs typeface="Arial" pitchFamily="34" charset="0"/>
              </a:endParaRPr>
            </a:p>
          </p:txBody>
        </p:sp>
      </p:grpSp>
      <p:sp>
        <p:nvSpPr>
          <p:cNvPr id="100" name="TextBox 99">
            <a:extLst>
              <a:ext uri="{FF2B5EF4-FFF2-40B4-BE49-F238E27FC236}">
                <a16:creationId xmlns:a16="http://schemas.microsoft.com/office/drawing/2014/main" xmlns="" id="{AB556AE2-2079-4297-A17F-9F401B443CAF}"/>
              </a:ext>
            </a:extLst>
          </p:cNvPr>
          <p:cNvSpPr txBox="1"/>
          <p:nvPr/>
        </p:nvSpPr>
        <p:spPr>
          <a:xfrm>
            <a:off x="6412131" y="3613147"/>
            <a:ext cx="1989424" cy="487056"/>
          </a:xfrm>
          <a:prstGeom prst="rect">
            <a:avLst/>
          </a:prstGeom>
          <a:noFill/>
        </p:spPr>
        <p:txBody>
          <a:bodyPr wrap="square" rtlCol="0">
            <a:spAutoFit/>
          </a:bodyPr>
          <a:lstStyle/>
          <a:p>
            <a:pPr algn="ctr"/>
            <a:r>
              <a:rPr lang="en-US" altLang="ko-KR" sz="900" dirty="0" err="1" smtClean="0">
                <a:solidFill>
                  <a:schemeClr val="tx1">
                    <a:lumMod val="65000"/>
                    <a:lumOff val="35000"/>
                  </a:schemeClr>
                </a:solidFill>
                <a:latin typeface="Arial" pitchFamily="34" charset="0"/>
                <a:cs typeface="Arial" pitchFamily="34" charset="0"/>
              </a:rPr>
              <a:t>Hệ</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thống</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nhận</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diện</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cảnh</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báo</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sớm</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giao</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dịch</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gian</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lận</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thông</a:t>
            </a:r>
            <a:r>
              <a:rPr lang="en-US" altLang="ko-KR" sz="900" dirty="0" smtClean="0">
                <a:solidFill>
                  <a:schemeClr val="tx1">
                    <a:lumMod val="65000"/>
                    <a:lumOff val="35000"/>
                  </a:schemeClr>
                </a:solidFill>
                <a:latin typeface="Arial" pitchFamily="34" charset="0"/>
                <a:cs typeface="Arial" pitchFamily="34" charset="0"/>
              </a:rPr>
              <a:t> qua </a:t>
            </a:r>
            <a:r>
              <a:rPr lang="en-US" altLang="ko-KR" sz="900" dirty="0" err="1" smtClean="0">
                <a:solidFill>
                  <a:schemeClr val="tx1">
                    <a:lumMod val="65000"/>
                    <a:lumOff val="35000"/>
                  </a:schemeClr>
                </a:solidFill>
                <a:latin typeface="Arial" pitchFamily="34" charset="0"/>
                <a:cs typeface="Arial" pitchFamily="34" charset="0"/>
              </a:rPr>
              <a:t>việc</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xác</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định</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vị</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trí</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hành</a:t>
            </a:r>
            <a:r>
              <a:rPr lang="en-US" altLang="ko-KR" sz="900" dirty="0" smtClean="0">
                <a:solidFill>
                  <a:schemeClr val="tx1">
                    <a:lumMod val="65000"/>
                    <a:lumOff val="35000"/>
                  </a:schemeClr>
                </a:solidFill>
                <a:latin typeface="Arial" pitchFamily="34" charset="0"/>
                <a:cs typeface="Arial" pitchFamily="34" charset="0"/>
              </a:rPr>
              <a:t> vi </a:t>
            </a:r>
            <a:r>
              <a:rPr lang="en-US" altLang="ko-KR" sz="900" dirty="0" err="1" smtClean="0">
                <a:solidFill>
                  <a:schemeClr val="tx1">
                    <a:lumMod val="65000"/>
                    <a:lumOff val="35000"/>
                  </a:schemeClr>
                </a:solidFill>
                <a:latin typeface="Arial" pitchFamily="34" charset="0"/>
                <a:cs typeface="Arial" pitchFamily="34" charset="0"/>
              </a:rPr>
              <a:t>khách</a:t>
            </a:r>
            <a:r>
              <a:rPr lang="en-US" altLang="ko-KR" sz="900" dirty="0" smtClean="0">
                <a:solidFill>
                  <a:schemeClr val="tx1">
                    <a:lumMod val="65000"/>
                    <a:lumOff val="35000"/>
                  </a:schemeClr>
                </a:solidFill>
                <a:latin typeface="Arial" pitchFamily="34" charset="0"/>
                <a:cs typeface="Arial" pitchFamily="34" charset="0"/>
              </a:rPr>
              <a:t> </a:t>
            </a:r>
            <a:r>
              <a:rPr lang="en-US" altLang="ko-KR" sz="900" dirty="0" err="1" smtClean="0">
                <a:solidFill>
                  <a:schemeClr val="tx1">
                    <a:lumMod val="65000"/>
                    <a:lumOff val="35000"/>
                  </a:schemeClr>
                </a:solidFill>
                <a:latin typeface="Arial" pitchFamily="34" charset="0"/>
                <a:cs typeface="Arial" pitchFamily="34" charset="0"/>
              </a:rPr>
              <a:t>hàng</a:t>
            </a:r>
            <a:endParaRPr lang="en-US" altLang="ko-KR" sz="900" dirty="0">
              <a:solidFill>
                <a:schemeClr val="tx1">
                  <a:lumMod val="65000"/>
                  <a:lumOff val="35000"/>
                </a:schemeClr>
              </a:solidFill>
              <a:latin typeface="Arial" pitchFamily="34" charset="0"/>
              <a:cs typeface="Arial" pitchFamily="34" charset="0"/>
            </a:endParaRPr>
          </a:p>
        </p:txBody>
      </p:sp>
      <p:sp>
        <p:nvSpPr>
          <p:cNvPr id="105" name="Oval 7">
            <a:extLst>
              <a:ext uri="{FF2B5EF4-FFF2-40B4-BE49-F238E27FC236}">
                <a16:creationId xmlns:a16="http://schemas.microsoft.com/office/drawing/2014/main" xmlns="" id="{211ED967-87C4-4549-9957-93747A97F77D}"/>
              </a:ext>
            </a:extLst>
          </p:cNvPr>
          <p:cNvSpPr/>
          <p:nvPr/>
        </p:nvSpPr>
        <p:spPr>
          <a:xfrm>
            <a:off x="1479570" y="2953102"/>
            <a:ext cx="281699" cy="370029"/>
          </a:xfrm>
          <a:custGeom>
            <a:avLst/>
            <a:gdLst/>
            <a:ahLst/>
            <a:cxnLst/>
            <a:rect l="l" t="t" r="r" b="b"/>
            <a:pathLst>
              <a:path w="3025265" h="3973870">
                <a:moveTo>
                  <a:pt x="1048235" y="955278"/>
                </a:moveTo>
                <a:cubicBezTo>
                  <a:pt x="1143886" y="955278"/>
                  <a:pt x="1221426" y="1089843"/>
                  <a:pt x="1221426" y="1255837"/>
                </a:cubicBezTo>
                <a:cubicBezTo>
                  <a:pt x="1221426" y="1421831"/>
                  <a:pt x="1143886" y="1556396"/>
                  <a:pt x="1048235" y="1556396"/>
                </a:cubicBezTo>
                <a:cubicBezTo>
                  <a:pt x="952584" y="1556396"/>
                  <a:pt x="875044" y="1421831"/>
                  <a:pt x="875044" y="1255837"/>
                </a:cubicBezTo>
                <a:cubicBezTo>
                  <a:pt x="875044" y="1089843"/>
                  <a:pt x="952584" y="955278"/>
                  <a:pt x="1048235" y="955278"/>
                </a:cubicBezTo>
                <a:close/>
                <a:moveTo>
                  <a:pt x="805954" y="648071"/>
                </a:moveTo>
                <a:lnTo>
                  <a:pt x="805954" y="1853034"/>
                </a:lnTo>
                <a:cubicBezTo>
                  <a:pt x="805954" y="1947724"/>
                  <a:pt x="869395" y="2027597"/>
                  <a:pt x="956357" y="2051540"/>
                </a:cubicBezTo>
                <a:lnTo>
                  <a:pt x="956356" y="2473030"/>
                </a:lnTo>
                <a:cubicBezTo>
                  <a:pt x="956356" y="2523517"/>
                  <a:pt x="997284" y="2564445"/>
                  <a:pt x="1047771" y="2564445"/>
                </a:cubicBezTo>
                <a:cubicBezTo>
                  <a:pt x="1098258" y="2564445"/>
                  <a:pt x="1139186" y="2523517"/>
                  <a:pt x="1139186" y="2473030"/>
                </a:cubicBezTo>
                <a:lnTo>
                  <a:pt x="1139186" y="2051828"/>
                </a:lnTo>
                <a:cubicBezTo>
                  <a:pt x="1226618" y="2028173"/>
                  <a:pt x="1290517" y="1948066"/>
                  <a:pt x="1290517" y="1853034"/>
                </a:cubicBezTo>
                <a:lnTo>
                  <a:pt x="1290517" y="649328"/>
                </a:lnTo>
                <a:cubicBezTo>
                  <a:pt x="1740927" y="708507"/>
                  <a:pt x="2088232" y="1094132"/>
                  <a:pt x="2088232" y="1560875"/>
                </a:cubicBezTo>
                <a:lnTo>
                  <a:pt x="2088232" y="2137870"/>
                </a:lnTo>
                <a:lnTo>
                  <a:pt x="2088233" y="2137870"/>
                </a:lnTo>
                <a:lnTo>
                  <a:pt x="2088233" y="3055870"/>
                </a:lnTo>
                <a:cubicBezTo>
                  <a:pt x="2088233" y="3562867"/>
                  <a:pt x="1677230" y="3973870"/>
                  <a:pt x="1170233" y="3973870"/>
                </a:cubicBezTo>
                <a:lnTo>
                  <a:pt x="918001" y="3973870"/>
                </a:lnTo>
                <a:cubicBezTo>
                  <a:pt x="411004" y="3973870"/>
                  <a:pt x="1" y="3562867"/>
                  <a:pt x="1" y="3055870"/>
                </a:cubicBezTo>
                <a:lnTo>
                  <a:pt x="1" y="2152339"/>
                </a:lnTo>
                <a:lnTo>
                  <a:pt x="0" y="2152339"/>
                </a:lnTo>
                <a:lnTo>
                  <a:pt x="0" y="1560875"/>
                </a:lnTo>
                <a:cubicBezTo>
                  <a:pt x="0" y="1091278"/>
                  <a:pt x="351565" y="703794"/>
                  <a:pt x="805954" y="648071"/>
                </a:cubicBezTo>
                <a:close/>
                <a:moveTo>
                  <a:pt x="1619797" y="91"/>
                </a:moveTo>
                <a:cubicBezTo>
                  <a:pt x="1732841" y="1988"/>
                  <a:pt x="1845389" y="33430"/>
                  <a:pt x="1945434" y="94215"/>
                </a:cubicBezTo>
                <a:cubicBezTo>
                  <a:pt x="2133478" y="208468"/>
                  <a:pt x="2249869" y="409692"/>
                  <a:pt x="2255221" y="627780"/>
                </a:cubicBezTo>
                <a:lnTo>
                  <a:pt x="2257891" y="627572"/>
                </a:lnTo>
                <a:cubicBezTo>
                  <a:pt x="2272309" y="812739"/>
                  <a:pt x="2385479" y="975734"/>
                  <a:pt x="2553934" y="1053951"/>
                </a:cubicBezTo>
                <a:cubicBezTo>
                  <a:pt x="2706200" y="1124651"/>
                  <a:pt x="2882234" y="1116149"/>
                  <a:pt x="3025265" y="1032491"/>
                </a:cubicBezTo>
                <a:lnTo>
                  <a:pt x="3025265" y="1181594"/>
                </a:lnTo>
                <a:cubicBezTo>
                  <a:pt x="2858744" y="1255002"/>
                  <a:pt x="2666516" y="1253932"/>
                  <a:pt x="2497514" y="1175460"/>
                </a:cubicBezTo>
                <a:cubicBezTo>
                  <a:pt x="2293602" y="1080779"/>
                  <a:pt x="2153951" y="887555"/>
                  <a:pt x="2128339" y="665512"/>
                </a:cubicBezTo>
                <a:lnTo>
                  <a:pt x="2122734" y="665324"/>
                </a:lnTo>
                <a:cubicBezTo>
                  <a:pt x="2128967" y="479701"/>
                  <a:pt x="2034597" y="305147"/>
                  <a:pt x="1875870" y="208708"/>
                </a:cubicBezTo>
                <a:cubicBezTo>
                  <a:pt x="1717143" y="112268"/>
                  <a:pt x="1518741" y="108938"/>
                  <a:pt x="1356867" y="199997"/>
                </a:cubicBezTo>
                <a:cubicBezTo>
                  <a:pt x="1194993" y="291056"/>
                  <a:pt x="1094818" y="462344"/>
                  <a:pt x="1094818" y="648071"/>
                </a:cubicBezTo>
                <a:lnTo>
                  <a:pt x="960849" y="648071"/>
                </a:lnTo>
                <a:cubicBezTo>
                  <a:pt x="960849" y="413945"/>
                  <a:pt x="1087128" y="198021"/>
                  <a:pt x="1291185" y="83234"/>
                </a:cubicBezTo>
                <a:cubicBezTo>
                  <a:pt x="1393213" y="25840"/>
                  <a:pt x="1506753" y="-1807"/>
                  <a:pt x="1619797" y="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latin typeface="Arial" pitchFamily="34" charset="0"/>
              <a:cs typeface="Arial" pitchFamily="34" charset="0"/>
            </a:endParaRPr>
          </a:p>
        </p:txBody>
      </p:sp>
      <p:sp>
        <p:nvSpPr>
          <p:cNvPr id="108" name="TextBox 107">
            <a:extLst>
              <a:ext uri="{FF2B5EF4-FFF2-40B4-BE49-F238E27FC236}">
                <a16:creationId xmlns:a16="http://schemas.microsoft.com/office/drawing/2014/main" xmlns="" id="{72BCA047-74BC-464B-8C26-677A7B509A85}"/>
              </a:ext>
            </a:extLst>
          </p:cNvPr>
          <p:cNvSpPr txBox="1"/>
          <p:nvPr/>
        </p:nvSpPr>
        <p:spPr>
          <a:xfrm>
            <a:off x="1842904" y="3031549"/>
            <a:ext cx="1353844" cy="230063"/>
          </a:xfrm>
          <a:prstGeom prst="rect">
            <a:avLst/>
          </a:prstGeom>
          <a:noFill/>
        </p:spPr>
        <p:txBody>
          <a:bodyPr wrap="square" lIns="68580" tIns="34290" rIns="68580" bIns="34290" rtlCol="0">
            <a:spAutoFit/>
          </a:bodyPr>
          <a:lstStyle/>
          <a:p>
            <a:pPr algn="ctr"/>
            <a:r>
              <a:rPr lang="en-US" altLang="ko-KR" sz="1100" b="1" dirty="0" smtClean="0">
                <a:solidFill>
                  <a:schemeClr val="accent1"/>
                </a:solidFill>
                <a:latin typeface="Arial" pitchFamily="34" charset="0"/>
                <a:cs typeface="Arial" pitchFamily="34" charset="0"/>
              </a:rPr>
              <a:t>Tokenization</a:t>
            </a:r>
            <a:endParaRPr lang="ko-KR" altLang="en-US" sz="1100" b="1" dirty="0">
              <a:solidFill>
                <a:schemeClr val="accent1"/>
              </a:solidFill>
              <a:latin typeface="Arial" pitchFamily="34" charset="0"/>
              <a:cs typeface="Arial" pitchFamily="34" charset="0"/>
            </a:endParaRPr>
          </a:p>
        </p:txBody>
      </p:sp>
      <p:sp>
        <p:nvSpPr>
          <p:cNvPr id="109" name="Trapezoid 10">
            <a:extLst>
              <a:ext uri="{FF2B5EF4-FFF2-40B4-BE49-F238E27FC236}">
                <a16:creationId xmlns:a16="http://schemas.microsoft.com/office/drawing/2014/main" xmlns="" id="{57719C7B-11F0-4C40-83E8-7ADC19604FE3}"/>
              </a:ext>
            </a:extLst>
          </p:cNvPr>
          <p:cNvSpPr>
            <a:spLocks noChangeAspect="1"/>
          </p:cNvSpPr>
          <p:nvPr/>
        </p:nvSpPr>
        <p:spPr>
          <a:xfrm>
            <a:off x="6482946" y="2111241"/>
            <a:ext cx="316619" cy="316247"/>
          </a:xfrm>
          <a:custGeom>
            <a:avLst/>
            <a:gdLst/>
            <a:ahLst/>
            <a:cxnLst/>
            <a:rect l="l" t="t" r="r" b="b"/>
            <a:pathLst>
              <a:path w="3910377" h="3905794">
                <a:moveTo>
                  <a:pt x="1" y="3797782"/>
                </a:moveTo>
                <a:lnTo>
                  <a:pt x="3910377" y="3797782"/>
                </a:lnTo>
                <a:lnTo>
                  <a:pt x="3910377" y="3905794"/>
                </a:lnTo>
                <a:lnTo>
                  <a:pt x="1" y="3905794"/>
                </a:lnTo>
                <a:close/>
                <a:moveTo>
                  <a:pt x="1757257" y="3353296"/>
                </a:moveTo>
                <a:cubicBezTo>
                  <a:pt x="1690135" y="3353296"/>
                  <a:pt x="1635721" y="3407710"/>
                  <a:pt x="1635721" y="3474832"/>
                </a:cubicBezTo>
                <a:cubicBezTo>
                  <a:pt x="1635721" y="3541954"/>
                  <a:pt x="1690135" y="3596368"/>
                  <a:pt x="1757257" y="3596368"/>
                </a:cubicBezTo>
                <a:lnTo>
                  <a:pt x="2187409" y="3596368"/>
                </a:lnTo>
                <a:cubicBezTo>
                  <a:pt x="2254531" y="3596368"/>
                  <a:pt x="2308945" y="3541954"/>
                  <a:pt x="2308945" y="3474832"/>
                </a:cubicBezTo>
                <a:cubicBezTo>
                  <a:pt x="2308945" y="3407710"/>
                  <a:pt x="2254531" y="3353296"/>
                  <a:pt x="2187409" y="3353296"/>
                </a:cubicBezTo>
                <a:close/>
                <a:moveTo>
                  <a:pt x="492288" y="2449553"/>
                </a:moveTo>
                <a:lnTo>
                  <a:pt x="472244" y="2517369"/>
                </a:lnTo>
                <a:lnTo>
                  <a:pt x="3438134" y="2517369"/>
                </a:lnTo>
                <a:lnTo>
                  <a:pt x="3418090" y="2449553"/>
                </a:lnTo>
                <a:close/>
                <a:moveTo>
                  <a:pt x="432162" y="2249610"/>
                </a:moveTo>
                <a:lnTo>
                  <a:pt x="3478215" y="2249610"/>
                </a:lnTo>
                <a:lnTo>
                  <a:pt x="3910377" y="3711740"/>
                </a:lnTo>
                <a:lnTo>
                  <a:pt x="0" y="3711740"/>
                </a:lnTo>
                <a:close/>
                <a:moveTo>
                  <a:pt x="1637280" y="544956"/>
                </a:moveTo>
                <a:cubicBezTo>
                  <a:pt x="1626413" y="544956"/>
                  <a:pt x="1615547" y="549102"/>
                  <a:pt x="1607256" y="557393"/>
                </a:cubicBezTo>
                <a:lnTo>
                  <a:pt x="796281" y="1368368"/>
                </a:lnTo>
                <a:cubicBezTo>
                  <a:pt x="779699" y="1384950"/>
                  <a:pt x="779699" y="1411834"/>
                  <a:pt x="796281" y="1428415"/>
                </a:cubicBezTo>
                <a:lnTo>
                  <a:pt x="825565" y="1457699"/>
                </a:lnTo>
                <a:cubicBezTo>
                  <a:pt x="842147" y="1474281"/>
                  <a:pt x="869031" y="1474281"/>
                  <a:pt x="885612" y="1457699"/>
                </a:cubicBezTo>
                <a:lnTo>
                  <a:pt x="1696588" y="646724"/>
                </a:lnTo>
                <a:cubicBezTo>
                  <a:pt x="1713169" y="630143"/>
                  <a:pt x="1713169" y="603258"/>
                  <a:pt x="1696588" y="586677"/>
                </a:cubicBezTo>
                <a:lnTo>
                  <a:pt x="1667304" y="557393"/>
                </a:lnTo>
                <a:cubicBezTo>
                  <a:pt x="1659013" y="549102"/>
                  <a:pt x="1648146" y="544956"/>
                  <a:pt x="1637280" y="544956"/>
                </a:cubicBezTo>
                <a:close/>
                <a:moveTo>
                  <a:pt x="1372791" y="439020"/>
                </a:moveTo>
                <a:cubicBezTo>
                  <a:pt x="1361925" y="439020"/>
                  <a:pt x="1351058" y="443165"/>
                  <a:pt x="1342767" y="451456"/>
                </a:cubicBezTo>
                <a:lnTo>
                  <a:pt x="851745" y="942478"/>
                </a:lnTo>
                <a:cubicBezTo>
                  <a:pt x="835164" y="959060"/>
                  <a:pt x="835164" y="985944"/>
                  <a:pt x="851745" y="1002526"/>
                </a:cubicBezTo>
                <a:lnTo>
                  <a:pt x="881029" y="1031810"/>
                </a:lnTo>
                <a:cubicBezTo>
                  <a:pt x="897611" y="1048392"/>
                  <a:pt x="924495" y="1048392"/>
                  <a:pt x="941077" y="1031810"/>
                </a:cubicBezTo>
                <a:lnTo>
                  <a:pt x="1432099" y="540788"/>
                </a:lnTo>
                <a:cubicBezTo>
                  <a:pt x="1448681" y="524206"/>
                  <a:pt x="1448681" y="497322"/>
                  <a:pt x="1432099" y="480740"/>
                </a:cubicBezTo>
                <a:lnTo>
                  <a:pt x="1402815" y="451456"/>
                </a:lnTo>
                <a:cubicBezTo>
                  <a:pt x="1394524" y="443165"/>
                  <a:pt x="1383658" y="439020"/>
                  <a:pt x="1372791" y="439020"/>
                </a:cubicBezTo>
                <a:close/>
                <a:moveTo>
                  <a:pt x="864042" y="270000"/>
                </a:moveTo>
                <a:lnTo>
                  <a:pt x="2945402" y="270000"/>
                </a:lnTo>
                <a:cubicBezTo>
                  <a:pt x="3094522" y="270000"/>
                  <a:pt x="3215407" y="390885"/>
                  <a:pt x="3215407" y="540005"/>
                </a:cubicBezTo>
                <a:lnTo>
                  <a:pt x="3215407" y="1619995"/>
                </a:lnTo>
                <a:cubicBezTo>
                  <a:pt x="3215407" y="1769115"/>
                  <a:pt x="3094522" y="1890000"/>
                  <a:pt x="2945402" y="1890000"/>
                </a:cubicBezTo>
                <a:lnTo>
                  <a:pt x="864042" y="1890000"/>
                </a:lnTo>
                <a:cubicBezTo>
                  <a:pt x="714922" y="1890000"/>
                  <a:pt x="594037" y="1769115"/>
                  <a:pt x="594037" y="1619995"/>
                </a:cubicBezTo>
                <a:lnTo>
                  <a:pt x="594037" y="540005"/>
                </a:lnTo>
                <a:cubicBezTo>
                  <a:pt x="594037" y="390885"/>
                  <a:pt x="714922" y="270000"/>
                  <a:pt x="864042" y="270000"/>
                </a:cubicBezTo>
                <a:close/>
                <a:moveTo>
                  <a:pt x="804042" y="180000"/>
                </a:moveTo>
                <a:cubicBezTo>
                  <a:pt x="638353" y="180000"/>
                  <a:pt x="504036" y="314317"/>
                  <a:pt x="504036" y="480006"/>
                </a:cubicBezTo>
                <a:lnTo>
                  <a:pt x="504036" y="1679994"/>
                </a:lnTo>
                <a:cubicBezTo>
                  <a:pt x="504036" y="1845683"/>
                  <a:pt x="638353" y="1980000"/>
                  <a:pt x="804042" y="1980000"/>
                </a:cubicBezTo>
                <a:lnTo>
                  <a:pt x="3027043" y="1980000"/>
                </a:lnTo>
                <a:cubicBezTo>
                  <a:pt x="3192732" y="1980000"/>
                  <a:pt x="3327049" y="1845683"/>
                  <a:pt x="3327049" y="1679994"/>
                </a:cubicBezTo>
                <a:lnTo>
                  <a:pt x="3327049" y="480006"/>
                </a:lnTo>
                <a:cubicBezTo>
                  <a:pt x="3327049" y="314317"/>
                  <a:pt x="3192732" y="180000"/>
                  <a:pt x="3027043" y="180000"/>
                </a:cubicBezTo>
                <a:close/>
                <a:moveTo>
                  <a:pt x="684043" y="0"/>
                </a:moveTo>
                <a:lnTo>
                  <a:pt x="3190330" y="0"/>
                </a:lnTo>
                <a:cubicBezTo>
                  <a:pt x="3389156" y="0"/>
                  <a:pt x="3550337" y="161181"/>
                  <a:pt x="3550337" y="360007"/>
                </a:cubicBezTo>
                <a:lnTo>
                  <a:pt x="3550337" y="1799993"/>
                </a:lnTo>
                <a:cubicBezTo>
                  <a:pt x="3550337" y="1998819"/>
                  <a:pt x="3389156" y="2160000"/>
                  <a:pt x="3190330" y="2160000"/>
                </a:cubicBezTo>
                <a:lnTo>
                  <a:pt x="684043" y="2160000"/>
                </a:lnTo>
                <a:cubicBezTo>
                  <a:pt x="485217" y="2160000"/>
                  <a:pt x="324036" y="1998819"/>
                  <a:pt x="324036" y="1799993"/>
                </a:cubicBezTo>
                <a:lnTo>
                  <a:pt x="324036" y="360007"/>
                </a:lnTo>
                <a:cubicBezTo>
                  <a:pt x="324036" y="161181"/>
                  <a:pt x="485217" y="0"/>
                  <a:pt x="68404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dirty="0">
              <a:latin typeface="Arial" pitchFamily="34" charset="0"/>
              <a:cs typeface="Arial" pitchFamily="34" charset="0"/>
            </a:endParaRPr>
          </a:p>
        </p:txBody>
      </p:sp>
      <p:sp>
        <p:nvSpPr>
          <p:cNvPr id="110" name="Rounded Rectangle 12">
            <a:extLst>
              <a:ext uri="{FF2B5EF4-FFF2-40B4-BE49-F238E27FC236}">
                <a16:creationId xmlns:a16="http://schemas.microsoft.com/office/drawing/2014/main" xmlns="" id="{5B6C3917-A658-49CD-8807-59204ED607D1}"/>
              </a:ext>
            </a:extLst>
          </p:cNvPr>
          <p:cNvSpPr>
            <a:spLocks noChangeAspect="1"/>
          </p:cNvSpPr>
          <p:nvPr/>
        </p:nvSpPr>
        <p:spPr>
          <a:xfrm>
            <a:off x="6493985" y="2962616"/>
            <a:ext cx="294542" cy="351000"/>
          </a:xfrm>
          <a:custGeom>
            <a:avLst/>
            <a:gdLst/>
            <a:ahLst/>
            <a:cxnLst/>
            <a:rect l="l" t="t" r="r" b="b"/>
            <a:pathLst>
              <a:path w="3312367" h="3947283">
                <a:moveTo>
                  <a:pt x="2537615" y="3705909"/>
                </a:moveTo>
                <a:cubicBezTo>
                  <a:pt x="2512344" y="3705909"/>
                  <a:pt x="2491857" y="3726396"/>
                  <a:pt x="2491857" y="3751667"/>
                </a:cubicBezTo>
                <a:cubicBezTo>
                  <a:pt x="2491857" y="3776938"/>
                  <a:pt x="2512344" y="3797425"/>
                  <a:pt x="2537615" y="3797425"/>
                </a:cubicBezTo>
                <a:lnTo>
                  <a:pt x="2762175" y="3797425"/>
                </a:lnTo>
                <a:cubicBezTo>
                  <a:pt x="2787446" y="3797425"/>
                  <a:pt x="2807933" y="3776938"/>
                  <a:pt x="2807933" y="3751667"/>
                </a:cubicBezTo>
                <a:cubicBezTo>
                  <a:pt x="2807933" y="3726396"/>
                  <a:pt x="2787446" y="3705909"/>
                  <a:pt x="2762175" y="3705909"/>
                </a:cubicBezTo>
                <a:close/>
                <a:moveTo>
                  <a:pt x="1141114" y="3408594"/>
                </a:moveTo>
                <a:cubicBezTo>
                  <a:pt x="1097903" y="3408594"/>
                  <a:pt x="1062874" y="3443623"/>
                  <a:pt x="1062874" y="3486834"/>
                </a:cubicBezTo>
                <a:cubicBezTo>
                  <a:pt x="1062874" y="3530045"/>
                  <a:pt x="1097903" y="3565073"/>
                  <a:pt x="1141114" y="3565073"/>
                </a:cubicBezTo>
                <a:lnTo>
                  <a:pt x="1525078" y="3565074"/>
                </a:lnTo>
                <a:cubicBezTo>
                  <a:pt x="1568289" y="3565074"/>
                  <a:pt x="1603318" y="3530045"/>
                  <a:pt x="1603318" y="3486834"/>
                </a:cubicBezTo>
                <a:lnTo>
                  <a:pt x="1603319" y="3486834"/>
                </a:lnTo>
                <a:cubicBezTo>
                  <a:pt x="1603319" y="3443623"/>
                  <a:pt x="1568290" y="3408594"/>
                  <a:pt x="1525079" y="3408594"/>
                </a:cubicBezTo>
                <a:close/>
                <a:moveTo>
                  <a:pt x="2129393" y="1705414"/>
                </a:moveTo>
                <a:lnTo>
                  <a:pt x="2129393" y="3580170"/>
                </a:lnTo>
                <a:lnTo>
                  <a:pt x="3126216" y="3580170"/>
                </a:lnTo>
                <a:lnTo>
                  <a:pt x="3126216" y="1705414"/>
                </a:lnTo>
                <a:close/>
                <a:moveTo>
                  <a:pt x="2481193" y="1533789"/>
                </a:moveTo>
                <a:cubicBezTo>
                  <a:pt x="2462682" y="1533789"/>
                  <a:pt x="2447676" y="1548795"/>
                  <a:pt x="2447676" y="1567306"/>
                </a:cubicBezTo>
                <a:lnTo>
                  <a:pt x="2447676" y="1572258"/>
                </a:lnTo>
                <a:cubicBezTo>
                  <a:pt x="2447676" y="1590769"/>
                  <a:pt x="2462682" y="1605775"/>
                  <a:pt x="2481193" y="1605775"/>
                </a:cubicBezTo>
                <a:lnTo>
                  <a:pt x="2774415" y="1605775"/>
                </a:lnTo>
                <a:cubicBezTo>
                  <a:pt x="2792926" y="1605775"/>
                  <a:pt x="2807932" y="1590769"/>
                  <a:pt x="2807932" y="1572258"/>
                </a:cubicBezTo>
                <a:lnTo>
                  <a:pt x="2807932" y="1567306"/>
                </a:lnTo>
                <a:cubicBezTo>
                  <a:pt x="2807932" y="1548795"/>
                  <a:pt x="2792926" y="1533789"/>
                  <a:pt x="2774415" y="1533789"/>
                </a:cubicBezTo>
                <a:close/>
                <a:moveTo>
                  <a:pt x="2113478" y="1418392"/>
                </a:moveTo>
                <a:lnTo>
                  <a:pt x="3142130" y="1418392"/>
                </a:lnTo>
                <a:cubicBezTo>
                  <a:pt x="3236149" y="1418392"/>
                  <a:pt x="3312367" y="1494610"/>
                  <a:pt x="3312367" y="1588629"/>
                </a:cubicBezTo>
                <a:lnTo>
                  <a:pt x="3312367" y="3777046"/>
                </a:lnTo>
                <a:cubicBezTo>
                  <a:pt x="3312367" y="3871065"/>
                  <a:pt x="3236149" y="3947283"/>
                  <a:pt x="3142130" y="3947283"/>
                </a:cubicBezTo>
                <a:lnTo>
                  <a:pt x="2113478" y="3947283"/>
                </a:lnTo>
                <a:cubicBezTo>
                  <a:pt x="2019459" y="3947283"/>
                  <a:pt x="1943241" y="3871065"/>
                  <a:pt x="1943241" y="3777046"/>
                </a:cubicBezTo>
                <a:lnTo>
                  <a:pt x="1943241" y="1588629"/>
                </a:lnTo>
                <a:cubicBezTo>
                  <a:pt x="1943241" y="1494610"/>
                  <a:pt x="2019459" y="1418392"/>
                  <a:pt x="2113478" y="1418392"/>
                </a:cubicBezTo>
                <a:close/>
                <a:moveTo>
                  <a:pt x="1006317" y="157391"/>
                </a:moveTo>
                <a:cubicBezTo>
                  <a:pt x="987806" y="157391"/>
                  <a:pt x="972800" y="172397"/>
                  <a:pt x="972800" y="190908"/>
                </a:cubicBezTo>
                <a:lnTo>
                  <a:pt x="972800" y="195860"/>
                </a:lnTo>
                <a:cubicBezTo>
                  <a:pt x="972800" y="214371"/>
                  <a:pt x="987806" y="229377"/>
                  <a:pt x="1006317" y="229377"/>
                </a:cubicBezTo>
                <a:lnTo>
                  <a:pt x="1659876" y="229377"/>
                </a:lnTo>
                <a:cubicBezTo>
                  <a:pt x="1678387" y="229377"/>
                  <a:pt x="1693393" y="214371"/>
                  <a:pt x="1693393" y="195860"/>
                </a:cubicBezTo>
                <a:lnTo>
                  <a:pt x="1693393" y="190908"/>
                </a:lnTo>
                <a:cubicBezTo>
                  <a:pt x="1693393" y="172397"/>
                  <a:pt x="1678387" y="157391"/>
                  <a:pt x="1659876" y="157391"/>
                </a:cubicBezTo>
                <a:close/>
                <a:moveTo>
                  <a:pt x="264780" y="0"/>
                </a:moveTo>
                <a:lnTo>
                  <a:pt x="2401413" y="0"/>
                </a:lnTo>
                <a:cubicBezTo>
                  <a:pt x="2547647" y="0"/>
                  <a:pt x="2666193" y="118546"/>
                  <a:pt x="2666193" y="264780"/>
                </a:cubicBezTo>
                <a:lnTo>
                  <a:pt x="2666193" y="1345374"/>
                </a:lnTo>
                <a:lnTo>
                  <a:pt x="2369517" y="1345374"/>
                </a:lnTo>
                <a:lnTo>
                  <a:pt x="2369517" y="366783"/>
                </a:lnTo>
                <a:lnTo>
                  <a:pt x="296676" y="366783"/>
                </a:lnTo>
                <a:lnTo>
                  <a:pt x="296676" y="3219873"/>
                </a:lnTo>
                <a:lnTo>
                  <a:pt x="1867527" y="3219873"/>
                </a:lnTo>
                <a:lnTo>
                  <a:pt x="1867527" y="3778374"/>
                </a:lnTo>
                <a:lnTo>
                  <a:pt x="264780" y="3778374"/>
                </a:lnTo>
                <a:cubicBezTo>
                  <a:pt x="118546" y="3778374"/>
                  <a:pt x="0" y="3659828"/>
                  <a:pt x="0" y="3513594"/>
                </a:cubicBezTo>
                <a:lnTo>
                  <a:pt x="0" y="264780"/>
                </a:lnTo>
                <a:cubicBezTo>
                  <a:pt x="0" y="118546"/>
                  <a:pt x="118546" y="0"/>
                  <a:pt x="2647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latin typeface="Arial" pitchFamily="34" charset="0"/>
              <a:cs typeface="Arial" pitchFamily="34" charset="0"/>
            </a:endParaRPr>
          </a:p>
        </p:txBody>
      </p:sp>
      <p:sp>
        <p:nvSpPr>
          <p:cNvPr id="111" name="TextBox 110">
            <a:extLst>
              <a:ext uri="{FF2B5EF4-FFF2-40B4-BE49-F238E27FC236}">
                <a16:creationId xmlns:a16="http://schemas.microsoft.com/office/drawing/2014/main" xmlns="" id="{979CECA1-0D9C-41A0-A70A-D5F829CDC66A}"/>
              </a:ext>
            </a:extLst>
          </p:cNvPr>
          <p:cNvSpPr txBox="1"/>
          <p:nvPr/>
        </p:nvSpPr>
        <p:spPr>
          <a:xfrm>
            <a:off x="6936579" y="3022701"/>
            <a:ext cx="1293021" cy="230063"/>
          </a:xfrm>
          <a:prstGeom prst="rect">
            <a:avLst/>
          </a:prstGeom>
          <a:noFill/>
        </p:spPr>
        <p:txBody>
          <a:bodyPr wrap="square" lIns="68580" tIns="34290" rIns="68580" bIns="34290" rtlCol="0">
            <a:spAutoFit/>
          </a:bodyPr>
          <a:lstStyle/>
          <a:p>
            <a:pPr algn="ctr"/>
            <a:r>
              <a:rPr lang="en-US" altLang="ko-KR" sz="1100" b="1" dirty="0" err="1" smtClean="0">
                <a:solidFill>
                  <a:schemeClr val="accent2"/>
                </a:solidFill>
                <a:latin typeface="Arial" pitchFamily="34" charset="0"/>
                <a:cs typeface="Arial" pitchFamily="34" charset="0"/>
              </a:rPr>
              <a:t>IoTs</a:t>
            </a:r>
            <a:r>
              <a:rPr lang="en-US" altLang="ko-KR" sz="1100" b="1" dirty="0" smtClean="0">
                <a:solidFill>
                  <a:schemeClr val="accent2"/>
                </a:solidFill>
                <a:latin typeface="Arial" pitchFamily="34" charset="0"/>
                <a:cs typeface="Arial" pitchFamily="34" charset="0"/>
              </a:rPr>
              <a:t>, Big Data</a:t>
            </a:r>
            <a:endParaRPr lang="ko-KR" altLang="en-US" sz="1100" b="1" dirty="0">
              <a:solidFill>
                <a:schemeClr val="accent2"/>
              </a:solidFill>
              <a:latin typeface="Arial" pitchFamily="34" charset="0"/>
              <a:cs typeface="Arial" pitchFamily="34" charset="0"/>
            </a:endParaRPr>
          </a:p>
        </p:txBody>
      </p:sp>
      <p:sp>
        <p:nvSpPr>
          <p:cNvPr id="112" name="TextBox 111">
            <a:extLst>
              <a:ext uri="{FF2B5EF4-FFF2-40B4-BE49-F238E27FC236}">
                <a16:creationId xmlns:a16="http://schemas.microsoft.com/office/drawing/2014/main" xmlns="" id="{78AFB7C0-4103-4348-B8D0-18FDA9195D52}"/>
              </a:ext>
            </a:extLst>
          </p:cNvPr>
          <p:cNvSpPr txBox="1"/>
          <p:nvPr/>
        </p:nvSpPr>
        <p:spPr>
          <a:xfrm>
            <a:off x="6936579" y="2153948"/>
            <a:ext cx="1141886" cy="230063"/>
          </a:xfrm>
          <a:prstGeom prst="rect">
            <a:avLst/>
          </a:prstGeom>
          <a:noFill/>
        </p:spPr>
        <p:txBody>
          <a:bodyPr wrap="square" lIns="68580" tIns="34290" rIns="68580" bIns="34290" rtlCol="0">
            <a:spAutoFit/>
          </a:bodyPr>
          <a:lstStyle/>
          <a:p>
            <a:pPr algn="ctr"/>
            <a:r>
              <a:rPr lang="en-US" altLang="ko-KR" sz="1100" b="1" dirty="0" err="1" smtClean="0">
                <a:solidFill>
                  <a:schemeClr val="accent4"/>
                </a:solidFill>
                <a:latin typeface="Arial" pitchFamily="34" charset="0"/>
                <a:cs typeface="Arial" pitchFamily="34" charset="0"/>
              </a:rPr>
              <a:t>Sinh</a:t>
            </a:r>
            <a:r>
              <a:rPr lang="en-US" altLang="ko-KR" sz="1100" b="1" dirty="0" smtClean="0">
                <a:solidFill>
                  <a:schemeClr val="accent4"/>
                </a:solidFill>
                <a:latin typeface="Arial" pitchFamily="34" charset="0"/>
                <a:cs typeface="Arial" pitchFamily="34" charset="0"/>
              </a:rPr>
              <a:t> </a:t>
            </a:r>
            <a:r>
              <a:rPr lang="en-US" altLang="ko-KR" sz="1100" b="1" dirty="0" err="1" smtClean="0">
                <a:solidFill>
                  <a:schemeClr val="accent4"/>
                </a:solidFill>
                <a:latin typeface="Arial" pitchFamily="34" charset="0"/>
                <a:cs typeface="Arial" pitchFamily="34" charset="0"/>
              </a:rPr>
              <a:t>trắc</a:t>
            </a:r>
            <a:r>
              <a:rPr lang="en-US" altLang="ko-KR" sz="1100" b="1" dirty="0" smtClean="0">
                <a:solidFill>
                  <a:schemeClr val="accent4"/>
                </a:solidFill>
                <a:latin typeface="Arial" pitchFamily="34" charset="0"/>
                <a:cs typeface="Arial" pitchFamily="34" charset="0"/>
              </a:rPr>
              <a:t> </a:t>
            </a:r>
            <a:r>
              <a:rPr lang="en-US" altLang="ko-KR" sz="1100" b="1" dirty="0" err="1" smtClean="0">
                <a:solidFill>
                  <a:schemeClr val="accent4"/>
                </a:solidFill>
                <a:latin typeface="Arial" pitchFamily="34" charset="0"/>
                <a:cs typeface="Arial" pitchFamily="34" charset="0"/>
              </a:rPr>
              <a:t>học</a:t>
            </a:r>
            <a:endParaRPr lang="ko-KR" altLang="en-US" sz="1100" b="1" dirty="0">
              <a:solidFill>
                <a:schemeClr val="accent4"/>
              </a:solidFill>
              <a:latin typeface="Arial" pitchFamily="34" charset="0"/>
              <a:cs typeface="Arial" pitchFamily="34" charset="0"/>
            </a:endParaRPr>
          </a:p>
        </p:txBody>
      </p:sp>
      <p:pic>
        <p:nvPicPr>
          <p:cNvPr id="33" name="Picture 32" descr="icon-02-token.png"/>
          <p:cNvPicPr>
            <a:picLocks noChangeAspect="1"/>
          </p:cNvPicPr>
          <p:nvPr/>
        </p:nvPicPr>
        <p:blipFill>
          <a:blip r:embed="rId2"/>
          <a:stretch>
            <a:fillRect/>
          </a:stretch>
        </p:blipFill>
        <p:spPr>
          <a:xfrm>
            <a:off x="2062417" y="788629"/>
            <a:ext cx="1792812" cy="129082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941" y="1928981"/>
            <a:ext cx="1619250" cy="9100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368" y="1168034"/>
            <a:ext cx="1093145" cy="678901"/>
          </a:xfrm>
          <a:prstGeom prst="rect">
            <a:avLst/>
          </a:prstGeom>
        </p:spPr>
      </p:pic>
    </p:spTree>
    <p:extLst>
      <p:ext uri="{BB962C8B-B14F-4D97-AF65-F5344CB8AC3E}">
        <p14:creationId xmlns:p14="http://schemas.microsoft.com/office/powerpoint/2010/main" val="34972071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895A71CC-0E00-4B53-936B-5A20E5A9D190}"/>
              </a:ext>
            </a:extLst>
          </p:cNvPr>
          <p:cNvSpPr txBox="1">
            <a:spLocks/>
          </p:cNvSpPr>
          <p:nvPr/>
        </p:nvSpPr>
        <p:spPr>
          <a:xfrm>
            <a:off x="343468" y="210065"/>
            <a:ext cx="1732982" cy="1045513"/>
          </a:xfrm>
          <a:prstGeom prst="rect">
            <a:avLst/>
          </a:prstGeom>
        </p:spPr>
        <p:txBody>
          <a:bodyPr lIns="68580" tIns="34290" rIns="68580" bIns="34290" anchor="ctr">
            <a:noAutofit/>
          </a:bodyPr>
          <a:lstStyle>
            <a:lvl1pPr algn="l" defTabSz="914400" rtl="0" eaLnBrk="1" latinLnBrk="1" hangingPunct="1">
              <a:spcBef>
                <a:spcPct val="0"/>
              </a:spcBef>
              <a:buNone/>
              <a:defRPr sz="3600" b="0" kern="1200" baseline="0">
                <a:solidFill>
                  <a:schemeClr val="tx1">
                    <a:lumMod val="75000"/>
                    <a:lumOff val="25000"/>
                  </a:schemeClr>
                </a:solidFill>
                <a:latin typeface="+mj-lt"/>
                <a:ea typeface="+mj-ea"/>
                <a:cs typeface="Arial" pitchFamily="34" charset="0"/>
              </a:defRPr>
            </a:lvl1pPr>
          </a:lstStyle>
          <a:p>
            <a:r>
              <a:rPr lang="en-US" altLang="ko-KR" b="1" dirty="0" err="1" smtClean="0">
                <a:latin typeface="Arial" pitchFamily="34" charset="0"/>
              </a:rPr>
              <a:t>Lời</a:t>
            </a:r>
            <a:r>
              <a:rPr lang="en-US" altLang="ko-KR" b="1" dirty="0" smtClean="0">
                <a:latin typeface="Arial" pitchFamily="34" charset="0"/>
              </a:rPr>
              <a:t> </a:t>
            </a:r>
            <a:r>
              <a:rPr lang="en-US" altLang="ko-KR" b="1" dirty="0" err="1" smtClean="0">
                <a:latin typeface="Arial" pitchFamily="34" charset="0"/>
              </a:rPr>
              <a:t>kết</a:t>
            </a:r>
            <a:endParaRPr lang="ko-KR" altLang="en-US" dirty="0">
              <a:latin typeface="Arial" pitchFamily="34" charset="0"/>
            </a:endParaRPr>
          </a:p>
        </p:txBody>
      </p:sp>
      <p:grpSp>
        <p:nvGrpSpPr>
          <p:cNvPr id="9" name="Group 8"/>
          <p:cNvGrpSpPr/>
          <p:nvPr/>
        </p:nvGrpSpPr>
        <p:grpSpPr>
          <a:xfrm>
            <a:off x="0" y="2603500"/>
            <a:ext cx="9144000" cy="2540000"/>
            <a:chOff x="0" y="2603500"/>
            <a:chExt cx="9144000" cy="254000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3500"/>
              <a:ext cx="9144000" cy="2540000"/>
            </a:xfrm>
            <a:prstGeom prst="rect">
              <a:avLst/>
            </a:prstGeom>
          </p:spPr>
        </p:pic>
        <p:sp>
          <p:nvSpPr>
            <p:cNvPr id="6" name="TextBox 5">
              <a:extLst>
                <a:ext uri="{FF2B5EF4-FFF2-40B4-BE49-F238E27FC236}">
                  <a16:creationId xmlns:a16="http://schemas.microsoft.com/office/drawing/2014/main" xmlns="" id="{057DF286-435A-4AF1-87BD-EDA4B375BD69}"/>
                </a:ext>
              </a:extLst>
            </p:cNvPr>
            <p:cNvSpPr txBox="1"/>
            <p:nvPr/>
          </p:nvSpPr>
          <p:spPr>
            <a:xfrm>
              <a:off x="458119" y="3820880"/>
              <a:ext cx="4230779" cy="873316"/>
            </a:xfrm>
            <a:prstGeom prst="rect">
              <a:avLst/>
            </a:prstGeom>
            <a:noFill/>
          </p:spPr>
          <p:txBody>
            <a:bodyPr wrap="square" lIns="68580" tIns="34290" rIns="68580" bIns="34290" rtlCol="0">
              <a:spAutoFit/>
            </a:bodyPr>
            <a:lstStyle/>
            <a:p>
              <a:pPr algn="just"/>
              <a:r>
                <a:rPr lang="en-US" sz="1100" dirty="0" err="1">
                  <a:solidFill>
                    <a:schemeClr val="bg1"/>
                  </a:solidFill>
                  <a:latin typeface="Arial" pitchFamily="34" charset="0"/>
                  <a:cs typeface="Arial" pitchFamily="34" charset="0"/>
                </a:rPr>
                <a:t>Số</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hóa</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ngân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hàng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là</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xu</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thế</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tất</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yếu</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phù</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hợp</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với</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xu</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hướng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công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nghệ</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và</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định</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hướng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của</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Chính</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phủ</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về</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thanh</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toán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không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dùng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tiền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mặt</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đáp</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ứng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tối</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đa</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nhu</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cầu</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ngày</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càng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cao</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của</a:t>
              </a:r>
              <a:r>
                <a:rPr lang="en-US" sz="1100" dirty="0">
                  <a:solidFill>
                    <a:schemeClr val="bg1"/>
                  </a:solidFill>
                  <a:latin typeface="Arial" pitchFamily="34" charset="0"/>
                  <a:cs typeface="Arial" pitchFamily="34" charset="0"/>
                </a:rPr>
                <a:t> KH, </a:t>
              </a:r>
              <a:r>
                <a:rPr lang="en-US" sz="1100" dirty="0" err="1">
                  <a:solidFill>
                    <a:schemeClr val="bg1"/>
                  </a:solidFill>
                  <a:latin typeface="Arial" pitchFamily="34" charset="0"/>
                  <a:cs typeface="Arial" pitchFamily="34" charset="0"/>
                </a:rPr>
                <a:t>giúp</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các</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ngân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hàng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tồn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tại</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và</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phát</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triển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trước</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làn</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sóng</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cạnh</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tranh</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khốc</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liệt</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của</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các</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công</a:t>
              </a:r>
              <a:r>
                <a:rPr lang="en-US" sz="1100" dirty="0">
                  <a:solidFill>
                    <a:schemeClr val="bg1"/>
                  </a:solidFill>
                  <a:latin typeface="Arial" pitchFamily="34" charset="0"/>
                  <a:cs typeface="Arial" pitchFamily="34" charset="0"/>
                </a:rPr>
                <a:t> ty </a:t>
              </a:r>
              <a:r>
                <a:rPr lang="en-US" sz="1100" dirty="0" err="1" smtClean="0">
                  <a:solidFill>
                    <a:schemeClr val="bg1"/>
                  </a:solidFill>
                  <a:latin typeface="Arial" pitchFamily="34" charset="0"/>
                  <a:cs typeface="Arial" pitchFamily="34" charset="0"/>
                </a:rPr>
                <a:t>fintech</a:t>
              </a:r>
              <a:r>
                <a:rPr lang="en-US" sz="1100" dirty="0" smtClean="0">
                  <a:solidFill>
                    <a:schemeClr val="bg1"/>
                  </a:solidFill>
                  <a:latin typeface="Arial" pitchFamily="34" charset="0"/>
                  <a:cs typeface="Arial" pitchFamily="34" charset="0"/>
                </a:rPr>
                <a:t>, </a:t>
              </a:r>
              <a:r>
                <a:rPr lang="en-US" sz="1100" dirty="0" err="1" smtClean="0">
                  <a:solidFill>
                    <a:schemeClr val="bg1"/>
                  </a:solidFill>
                  <a:latin typeface="Arial" pitchFamily="34" charset="0"/>
                  <a:cs typeface="Arial" pitchFamily="34" charset="0"/>
                </a:rPr>
                <a:t>công</a:t>
              </a:r>
              <a:r>
                <a:rPr lang="en-US" sz="1100" dirty="0" smtClean="0">
                  <a:solidFill>
                    <a:schemeClr val="bg1"/>
                  </a:solidFill>
                  <a:latin typeface="Arial" pitchFamily="34" charset="0"/>
                  <a:cs typeface="Arial" pitchFamily="34" charset="0"/>
                </a:rPr>
                <a:t> ty </a:t>
              </a:r>
              <a:r>
                <a:rPr lang="en-US" sz="1100" dirty="0" err="1" smtClean="0">
                  <a:solidFill>
                    <a:schemeClr val="bg1"/>
                  </a:solidFill>
                  <a:latin typeface="Arial" pitchFamily="34" charset="0"/>
                  <a:cs typeface="Arial" pitchFamily="34" charset="0"/>
                </a:rPr>
                <a:t>tài</a:t>
              </a:r>
              <a:r>
                <a:rPr lang="en-US" sz="1100" dirty="0" smtClean="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chính</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mới</a:t>
              </a:r>
              <a:r>
                <a:rPr lang="en-US" sz="1100" dirty="0">
                  <a:solidFill>
                    <a:schemeClr val="bg1"/>
                  </a:solidFill>
                  <a:latin typeface="Arial" pitchFamily="34" charset="0"/>
                  <a:cs typeface="Arial" pitchFamily="34" charset="0"/>
                </a:rPr>
                <a:t> </a:t>
              </a:r>
              <a:r>
                <a:rPr lang="en-US" sz="1100" dirty="0" err="1">
                  <a:solidFill>
                    <a:schemeClr val="bg1"/>
                  </a:solidFill>
                  <a:latin typeface="Arial" pitchFamily="34" charset="0"/>
                  <a:cs typeface="Arial" pitchFamily="34" charset="0"/>
                </a:rPr>
                <a:t>nổi</a:t>
              </a:r>
              <a:r>
                <a:rPr lang="en-US" sz="1100" dirty="0">
                  <a:solidFill>
                    <a:schemeClr val="bg1"/>
                  </a:solidFill>
                  <a:latin typeface="Arial" pitchFamily="34" charset="0"/>
                  <a:cs typeface="Arial" pitchFamily="34" charset="0"/>
                </a:rPr>
                <a:t>.</a:t>
              </a:r>
            </a:p>
          </p:txBody>
        </p:sp>
        <p:sp>
          <p:nvSpPr>
            <p:cNvPr id="7" name="Title 1">
              <a:extLst>
                <a:ext uri="{FF2B5EF4-FFF2-40B4-BE49-F238E27FC236}">
                  <a16:creationId xmlns:a16="http://schemas.microsoft.com/office/drawing/2014/main" xmlns="" id="{581F9679-62AD-400F-8979-3D18D9450A49}"/>
                </a:ext>
              </a:extLst>
            </p:cNvPr>
            <p:cNvSpPr txBox="1">
              <a:spLocks/>
            </p:cNvSpPr>
            <p:nvPr/>
          </p:nvSpPr>
          <p:spPr>
            <a:xfrm>
              <a:off x="486399" y="3074190"/>
              <a:ext cx="4230779" cy="569193"/>
            </a:xfrm>
            <a:prstGeom prst="rect">
              <a:avLst/>
            </a:prstGeom>
          </p:spPr>
          <p:txBody>
            <a:bodyPr lIns="0" tIns="54000" rIns="0" bIns="5400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b="1" dirty="0" smtClean="0">
                  <a:solidFill>
                    <a:schemeClr val="bg1"/>
                  </a:solidFill>
                  <a:latin typeface="Arial" pitchFamily="34" charset="0"/>
                  <a:cs typeface="Arial" pitchFamily="34" charset="0"/>
                </a:rPr>
                <a:t>Digital banking</a:t>
              </a:r>
              <a:endParaRPr lang="en-US" altLang="ko-KR" b="1" dirty="0">
                <a:solidFill>
                  <a:schemeClr val="bg1"/>
                </a:solidFill>
                <a:latin typeface="Arial" pitchFamily="34" charset="0"/>
                <a:cs typeface="Arial" pitchFamily="34" charset="0"/>
              </a:endParaRPr>
            </a:p>
          </p:txBody>
        </p:sp>
      </p:grpSp>
      <p:grpSp>
        <p:nvGrpSpPr>
          <p:cNvPr id="8" name="Group 7"/>
          <p:cNvGrpSpPr/>
          <p:nvPr/>
        </p:nvGrpSpPr>
        <p:grpSpPr>
          <a:xfrm>
            <a:off x="2641078" y="63775"/>
            <a:ext cx="3039373" cy="2424701"/>
            <a:chOff x="3971925" y="210065"/>
            <a:chExt cx="3514725" cy="2841625"/>
          </a:xfrm>
        </p:grpSpPr>
        <p:graphicFrame>
          <p:nvGraphicFramePr>
            <p:cNvPr id="3" name="Diagram 2"/>
            <p:cNvGraphicFramePr/>
            <p:nvPr>
              <p:extLst>
                <p:ext uri="{D42A27DB-BD31-4B8C-83A1-F6EECF244321}">
                  <p14:modId xmlns:p14="http://schemas.microsoft.com/office/powerpoint/2010/main" val="2862738077"/>
                </p:ext>
              </p:extLst>
            </p:nvPr>
          </p:nvGraphicFramePr>
          <p:xfrm>
            <a:off x="3971925" y="210065"/>
            <a:ext cx="3514725" cy="2841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36202" y="1047748"/>
              <a:ext cx="1206231" cy="1206231"/>
            </a:xfrm>
            <a:prstGeom prst="rect">
              <a:avLst/>
            </a:prstGeom>
          </p:spPr>
        </p:pic>
      </p:grpSp>
      <p:sp>
        <p:nvSpPr>
          <p:cNvPr id="10" name="Title 1">
            <a:extLst>
              <a:ext uri="{FF2B5EF4-FFF2-40B4-BE49-F238E27FC236}">
                <a16:creationId xmlns:a16="http://schemas.microsoft.com/office/drawing/2014/main" xmlns="" id="{895A71CC-0E00-4B53-936B-5A20E5A9D190}"/>
              </a:ext>
            </a:extLst>
          </p:cNvPr>
          <p:cNvSpPr txBox="1">
            <a:spLocks/>
          </p:cNvSpPr>
          <p:nvPr/>
        </p:nvSpPr>
        <p:spPr>
          <a:xfrm>
            <a:off x="5571241" y="210064"/>
            <a:ext cx="3449469" cy="2204363"/>
          </a:xfrm>
          <a:prstGeom prst="rect">
            <a:avLst/>
          </a:prstGeom>
        </p:spPr>
        <p:txBody>
          <a:bodyPr lIns="68580" tIns="34290" rIns="68580" bIns="34290" anchor="ctr">
            <a:noAutofit/>
          </a:bodyPr>
          <a:lstStyle>
            <a:lvl1pPr algn="l" defTabSz="914400" rtl="0" eaLnBrk="1" latinLnBrk="1" hangingPunct="1">
              <a:spcBef>
                <a:spcPct val="0"/>
              </a:spcBef>
              <a:buNone/>
              <a:defRPr sz="3600" b="0" kern="1200" baseline="0">
                <a:solidFill>
                  <a:schemeClr val="tx1">
                    <a:lumMod val="75000"/>
                    <a:lumOff val="25000"/>
                  </a:schemeClr>
                </a:solidFill>
                <a:latin typeface="+mj-lt"/>
                <a:ea typeface="+mj-ea"/>
                <a:cs typeface="Arial" pitchFamily="34" charset="0"/>
              </a:defRPr>
            </a:lvl1pPr>
          </a:lstStyle>
          <a:p>
            <a:pPr algn="ctr"/>
            <a:r>
              <a:rPr lang="en-US" altLang="ko-KR" sz="2200" b="1" dirty="0" err="1" smtClean="0">
                <a:solidFill>
                  <a:srgbClr val="006537"/>
                </a:solidFill>
                <a:latin typeface="Arial" pitchFamily="34" charset="0"/>
              </a:rPr>
              <a:t>Khách</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hàng</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và</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trải</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nghiệm</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của</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khách</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hàng</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sẽ</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là</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trung</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tâm</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của</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chiến</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lược</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số</a:t>
            </a:r>
            <a:r>
              <a:rPr lang="en-US" altLang="ko-KR" sz="2200" b="1" dirty="0" smtClean="0">
                <a:solidFill>
                  <a:srgbClr val="006537"/>
                </a:solidFill>
                <a:latin typeface="Arial" pitchFamily="34" charset="0"/>
              </a:rPr>
              <a:t> </a:t>
            </a:r>
            <a:r>
              <a:rPr lang="en-US" altLang="ko-KR" sz="2200" b="1" dirty="0" err="1" smtClean="0">
                <a:solidFill>
                  <a:srgbClr val="006537"/>
                </a:solidFill>
                <a:latin typeface="Arial" pitchFamily="34" charset="0"/>
              </a:rPr>
              <a:t>hóa</a:t>
            </a:r>
            <a:endParaRPr lang="ko-KR" altLang="en-US" sz="2200" dirty="0">
              <a:solidFill>
                <a:srgbClr val="006537"/>
              </a:solidFill>
              <a:latin typeface="Arial" pitchFamily="34" charset="0"/>
            </a:endParaRPr>
          </a:p>
        </p:txBody>
      </p:sp>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58459" y="-203520"/>
            <a:ext cx="885541" cy="885541"/>
          </a:xfrm>
          <a:prstGeom prst="rect">
            <a:avLst/>
          </a:prstGeom>
        </p:spPr>
      </p:pic>
    </p:spTree>
    <p:extLst>
      <p:ext uri="{BB962C8B-B14F-4D97-AF65-F5344CB8AC3E}">
        <p14:creationId xmlns:p14="http://schemas.microsoft.com/office/powerpoint/2010/main" val="12516448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9144001" cy="5143500"/>
          </a:xfrm>
          <a:prstGeom prst="rect">
            <a:avLst/>
          </a:prstGeom>
        </p:spPr>
      </p:pic>
      <p:sp>
        <p:nvSpPr>
          <p:cNvPr id="17" name="Title 1">
            <a:extLst>
              <a:ext uri="{FF2B5EF4-FFF2-40B4-BE49-F238E27FC236}">
                <a16:creationId xmlns:a16="http://schemas.microsoft.com/office/drawing/2014/main" xmlns="" id="{581F9679-62AD-400F-8979-3D18D9450A49}"/>
              </a:ext>
            </a:extLst>
          </p:cNvPr>
          <p:cNvSpPr txBox="1">
            <a:spLocks/>
          </p:cNvSpPr>
          <p:nvPr/>
        </p:nvSpPr>
        <p:spPr>
          <a:xfrm>
            <a:off x="4745108" y="473493"/>
            <a:ext cx="4230779" cy="569193"/>
          </a:xfrm>
          <a:prstGeom prst="rect">
            <a:avLst/>
          </a:prstGeom>
        </p:spPr>
        <p:txBody>
          <a:bodyPr lIns="0" tIns="54000" rIns="0" bIns="5400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6000" b="1" dirty="0" smtClean="0">
                <a:solidFill>
                  <a:schemeClr val="bg1"/>
                </a:solidFill>
                <a:latin typeface="Arial" pitchFamily="34" charset="0"/>
                <a:cs typeface="Arial" pitchFamily="34" charset="0"/>
              </a:rPr>
              <a:t>Thank you</a:t>
            </a:r>
            <a:endParaRPr lang="en-US" altLang="ko-KR" sz="60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2990850"/>
            <a:ext cx="2971800" cy="2971800"/>
          </a:xfrm>
          <a:prstGeom prst="rect">
            <a:avLst/>
          </a:prstGeom>
        </p:spPr>
      </p:pic>
    </p:spTree>
    <p:extLst>
      <p:ext uri="{BB962C8B-B14F-4D97-AF65-F5344CB8AC3E}">
        <p14:creationId xmlns:p14="http://schemas.microsoft.com/office/powerpoint/2010/main" val="28655605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DSMENUDOCLEVELBTNSTATES" val="&lt;btnStates&gt;&lt;btn tag=&quot;1001&quot; state=&quot;UP&quot;/&gt;&lt;/btnStates&gt;&#10;"/>
  <p:tag name="TAGS" val="&lt;tags&gt;&lt;tag n=&quot;ColorScheme&quot; v=&quot;0&quot; /&gt;&lt;tag n=&quot;FssSaveTime&quot; v=&quot;00:00:00&quot; /&gt;&lt;tag n=&quot;FssPath&quot; v=&quot;&quot; /&gt;&lt;tag n=&quot;FssId&quot; v=&quot;&quot; /&gt;&lt;tag n=&quot;FssVersion&quot; v=&quot;&quot; /&gt;&lt;tag n=&quot;Disclaimers&quot; v=&quot;&quot; /&gt;&lt;tag n=&quot;Date&quot; v=&quot;July 2015&quot; /&gt;&lt;tag n=&quot;DisclaimerVer&quot; v=&quot;4.3.1.0&quot; /&gt;&lt;tag n=&quot;OrgUnit&quot; v=&quot;&quot; /&gt;&lt;tag n=&quot;ProducedBy&quot; v=&quot;&quot; /&gt;&lt;tag n=&quot;Language&quot; v=&quot;EUR&quot; /&gt;&lt;tag n=&quot;DatePrefix&quot; v=&quot;False&quot; /&gt;&lt;tag n=&quot;OrgPrefix&quot; v=&quot;False&quot; /&gt;&lt;tag n=&quot;ProdPrefix&quot; v=&quot;False&quot; /&gt;&lt;tag n=&quot;Confidential&quot; v=&quot;False&quot; /&gt;&lt;tag n=&quot;Draft&quot; v=&quot;False&quot; /&gt;&lt;tag n=&quot;Internal&quot; v=&quot;False&quot; /&gt;&lt;tag n=&quot;CScopyright&quot; v=&quot;True&quot; /&gt;&lt;tag n=&quot;HasFilename&quot; v=&quot;True&quot; /&gt;&lt;tag n=&quot;HasDate&quot; v=&quot;True&quot; /&gt;&lt;tag n=&quot;HasTime&quot; v=&quot;True&quot; /&gt;&lt;tag n=&quot;XlPalette&quot; v=&quot;6830080,16711680,9001765,12948158,4103412,16048295,11769976,9816998,0,10373522,12370376,15584108,5362431,5155178,12370376,12370376,9001765,8291985,2952861,15584108,10373522,12370376,5155178,4103412,11769976,7501278,16048295,12948158,9159928,9816998,8248831,2541567,9159928,12115395,14202579,16313028,11720699,13746866,11069951,11974635,6664438,7453320,15848841,7501278,4274370,16777215,2541567,16777215,14409699,11627944,15725045,16777215,2952861,8248831,10133930,8291985&quot; /&gt;&lt;/tags&gt;"/>
</p:tagLst>
</file>

<file path=ppt/theme/theme1.xml><?xml version="1.0" encoding="utf-8"?>
<a:theme xmlns:a="http://schemas.openxmlformats.org/drawingml/2006/main" name="FlysheetAndBody">
  <a:themeElements>
    <a:clrScheme name="Vietcombank">
      <a:dk1>
        <a:srgbClr val="000000"/>
      </a:dk1>
      <a:lt1>
        <a:srgbClr val="FFFFFF"/>
      </a:lt1>
      <a:dk2>
        <a:srgbClr val="8DC63F"/>
      </a:dk2>
      <a:lt2>
        <a:srgbClr val="BEBFC1"/>
      </a:lt2>
      <a:accent1>
        <a:srgbClr val="27673B"/>
      </a:accent1>
      <a:accent2>
        <a:srgbClr val="8DC63F"/>
      </a:accent2>
      <a:accent3>
        <a:srgbClr val="BEDF95"/>
      </a:accent3>
      <a:accent4>
        <a:srgbClr val="908582"/>
      </a:accent4>
      <a:accent5>
        <a:srgbClr val="DFB235"/>
      </a:accent5>
      <a:accent6>
        <a:srgbClr val="BD7B57"/>
      </a:accent6>
      <a:hlink>
        <a:srgbClr val="E23232"/>
      </a:hlink>
      <a:folHlink>
        <a:srgbClr val="6F2927"/>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2.xml><?xml version="1.0" encoding="utf-8"?>
<a:theme xmlns:a="http://schemas.openxmlformats.org/drawingml/2006/main" name="PowerPitch">
  <a:themeElements>
    <a:clrScheme name="Vietcombank">
      <a:dk1>
        <a:srgbClr val="000000"/>
      </a:dk1>
      <a:lt1>
        <a:srgbClr val="FFFFFF"/>
      </a:lt1>
      <a:dk2>
        <a:srgbClr val="8DC63F"/>
      </a:dk2>
      <a:lt2>
        <a:srgbClr val="BEBFC1"/>
      </a:lt2>
      <a:accent1>
        <a:srgbClr val="27673B"/>
      </a:accent1>
      <a:accent2>
        <a:srgbClr val="8DC63F"/>
      </a:accent2>
      <a:accent3>
        <a:srgbClr val="BEDF95"/>
      </a:accent3>
      <a:accent4>
        <a:srgbClr val="908582"/>
      </a:accent4>
      <a:accent5>
        <a:srgbClr val="DFB235"/>
      </a:accent5>
      <a:accent6>
        <a:srgbClr val="BD7B57"/>
      </a:accent6>
      <a:hlink>
        <a:srgbClr val="E23232"/>
      </a:hlink>
      <a:folHlink>
        <a:srgbClr val="6F292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3.xml><?xml version="1.0" encoding="utf-8"?>
<a:theme xmlns:a="http://schemas.openxmlformats.org/drawingml/2006/main" name="20171023_VCB presentation_template">
  <a:themeElements>
    <a:clrScheme name="Vietcombank">
      <a:dk1>
        <a:srgbClr val="000000"/>
      </a:dk1>
      <a:lt1>
        <a:srgbClr val="FFFFFF"/>
      </a:lt1>
      <a:dk2>
        <a:srgbClr val="8DC63F"/>
      </a:dk2>
      <a:lt2>
        <a:srgbClr val="BEBFC1"/>
      </a:lt2>
      <a:accent1>
        <a:srgbClr val="27673B"/>
      </a:accent1>
      <a:accent2>
        <a:srgbClr val="8DC63F"/>
      </a:accent2>
      <a:accent3>
        <a:srgbClr val="BEDF95"/>
      </a:accent3>
      <a:accent4>
        <a:srgbClr val="908582"/>
      </a:accent4>
      <a:accent5>
        <a:srgbClr val="DFB235"/>
      </a:accent5>
      <a:accent6>
        <a:srgbClr val="BD7B57"/>
      </a:accent6>
      <a:hlink>
        <a:srgbClr val="E23232"/>
      </a:hlink>
      <a:folHlink>
        <a:srgbClr val="6F2927"/>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4.xml><?xml version="1.0" encoding="utf-8"?>
<a:theme xmlns:a="http://schemas.openxmlformats.org/drawingml/2006/main" name="1_FlysheetAndBody">
  <a:themeElements>
    <a:clrScheme name="Vietcombank">
      <a:dk1>
        <a:srgbClr val="000000"/>
      </a:dk1>
      <a:lt1>
        <a:srgbClr val="FFFFFF"/>
      </a:lt1>
      <a:dk2>
        <a:srgbClr val="8DC63F"/>
      </a:dk2>
      <a:lt2>
        <a:srgbClr val="BEBFC1"/>
      </a:lt2>
      <a:accent1>
        <a:srgbClr val="27673B"/>
      </a:accent1>
      <a:accent2>
        <a:srgbClr val="8DC63F"/>
      </a:accent2>
      <a:accent3>
        <a:srgbClr val="BEDF95"/>
      </a:accent3>
      <a:accent4>
        <a:srgbClr val="908582"/>
      </a:accent4>
      <a:accent5>
        <a:srgbClr val="DFB235"/>
      </a:accent5>
      <a:accent6>
        <a:srgbClr val="BD7B57"/>
      </a:accent6>
      <a:hlink>
        <a:srgbClr val="E23232"/>
      </a:hlink>
      <a:folHlink>
        <a:srgbClr val="6F2927"/>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theme>
</file>

<file path=docProps/app.xml><?xml version="1.0" encoding="utf-8"?>
<Properties xmlns="http://schemas.openxmlformats.org/officeDocument/2006/extended-properties" xmlns:vt="http://schemas.openxmlformats.org/officeDocument/2006/docPropsVTypes">
  <Template/>
  <TotalTime>49520</TotalTime>
  <Words>1945</Words>
  <Application>Microsoft Office PowerPoint</Application>
  <PresentationFormat>On-screen Show (16:9)</PresentationFormat>
  <Paragraphs>199</Paragraphs>
  <Slides>20</Slides>
  <Notes>6</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20</vt:i4>
      </vt:variant>
    </vt:vector>
  </HeadingPairs>
  <TitlesOfParts>
    <vt:vector size="36" baseType="lpstr">
      <vt:lpstr>Arial</vt:lpstr>
      <vt:lpstr>Credit Suisse Type Light</vt:lpstr>
      <vt:lpstr>ＭＳ Ｐゴシック</vt:lpstr>
      <vt:lpstr>Cambria</vt:lpstr>
      <vt:lpstr>Wingdings</vt:lpstr>
      <vt:lpstr>Calibri</vt:lpstr>
      <vt:lpstr>FreightSansLFPro SmBd</vt:lpstr>
      <vt:lpstr>PMingLiU</vt:lpstr>
      <vt:lpstr>FreightSansLFPro Semibold</vt:lpstr>
      <vt:lpstr>FZShuTi</vt:lpstr>
      <vt:lpstr>Arial Unicode MS</vt:lpstr>
      <vt:lpstr>FreightSansLFPro Light</vt:lpstr>
      <vt:lpstr>FlysheetAndBody</vt:lpstr>
      <vt:lpstr>PowerPitch</vt:lpstr>
      <vt:lpstr>20171023_VCB presentation_template</vt:lpstr>
      <vt:lpstr>1_FlysheetAndBody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Thay đổi cách cung ứng dịch vụ tài chính trên nền tảng công nghệ</vt:lpstr>
      <vt:lpstr>PowerPoint Presentation</vt:lpstr>
      <vt:lpstr>PowerPoint Presentation</vt:lpstr>
      <vt:lpstr>PowerPoint Presentation</vt:lpstr>
      <vt:lpstr>PowerPoint Presentation</vt:lpstr>
      <vt:lpstr>THANH TOÁN VỚI THẺ KHÔNG TIẾP XÚC</vt:lpstr>
      <vt:lpstr>PowerPoint Presentation</vt:lpstr>
      <vt:lpstr>PowerPoint Presentation</vt:lpstr>
      <vt:lpstr>PowerPoint Presentation</vt:lpstr>
      <vt:lpstr>PowerPoint Presentation</vt:lpstr>
    </vt:vector>
  </TitlesOfParts>
  <Company>Credit Suisse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SP&amp;BODS_VCB</dc:creator>
  <cp:lastModifiedBy>Dinh Thi Thu Hien (E-Banking Services - HO)</cp:lastModifiedBy>
  <cp:revision>3332</cp:revision>
  <cp:lastPrinted>2018-01-11T10:49:53Z</cp:lastPrinted>
  <dcterms:created xsi:type="dcterms:W3CDTF">2007-02-26T19:27:55Z</dcterms:created>
  <dcterms:modified xsi:type="dcterms:W3CDTF">2018-11-27T03:11:49Z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ype">
    <vt:i4>11</vt:i4>
  </property>
  <property fmtid="{D5CDD505-2E9C-101B-9397-08002B2CF9AE}" pid="3" name="_NewReviewCycle">
    <vt:lpwstr/>
  </property>
</Properties>
</file>