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handoutMasterIdLst>
    <p:handoutMasterId r:id="rId18"/>
  </p:handoutMasterIdLst>
  <p:sldIdLst>
    <p:sldId id="464" r:id="rId2"/>
    <p:sldId id="465" r:id="rId3"/>
    <p:sldId id="466" r:id="rId4"/>
    <p:sldId id="467" r:id="rId5"/>
    <p:sldId id="468" r:id="rId6"/>
    <p:sldId id="469" r:id="rId7"/>
    <p:sldId id="470" r:id="rId8"/>
    <p:sldId id="444" r:id="rId9"/>
    <p:sldId id="453" r:id="rId10"/>
    <p:sldId id="436" r:id="rId11"/>
    <p:sldId id="445" r:id="rId12"/>
    <p:sldId id="438" r:id="rId13"/>
    <p:sldId id="439" r:id="rId14"/>
    <p:sldId id="443" r:id="rId15"/>
    <p:sldId id="441" r:id="rId16"/>
  </p:sldIdLst>
  <p:sldSz cx="9144000" cy="5143500" type="screen16x9"/>
  <p:notesSz cx="6807200" cy="9939338"/>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620">
          <p15:clr>
            <a:srgbClr val="A4A3A4"/>
          </p15:clr>
        </p15:guide>
        <p15:guide id="4" pos="2880">
          <p15:clr>
            <a:srgbClr val="A4A3A4"/>
          </p15:clr>
        </p15:guide>
      </p15:sldGuideLst>
    </p:ext>
    <p:ext uri="{2D200454-40CA-4A62-9FC3-DE9A4176ACB9}">
      <p15:notesGuideLst xmlns:p15="http://schemas.microsoft.com/office/powerpoint/2012/main">
        <p15:guide id="1" orient="horz" pos="3130">
          <p15:clr>
            <a:srgbClr val="A4A3A4"/>
          </p15:clr>
        </p15:guide>
        <p15:guide id="2" pos="4525">
          <p15:clr>
            <a:srgbClr val="A4A3A4"/>
          </p15:clr>
        </p15:guide>
        <p15:guide id="3" pos="2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ctoria Usher" initials="VU" lastIdx="7" clrIdx="0">
    <p:extLst/>
  </p:cmAuthor>
  <p:cmAuthor id="2" name="Tac Watanabe" initials="TW" lastIdx="25" clrIdx="1"/>
  <p:cmAuthor id="3" name="Watanabe Tac" initials=""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D8A"/>
    <a:srgbClr val="990033"/>
    <a:srgbClr val="D2091E"/>
    <a:srgbClr val="660033"/>
    <a:srgbClr val="FF6600"/>
    <a:srgbClr val="FFFF99"/>
    <a:srgbClr val="FF9966"/>
    <a:srgbClr val="0C2C84"/>
    <a:srgbClr val="379E32"/>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89" autoAdjust="0"/>
    <p:restoredTop sz="86751" autoAdjust="0"/>
  </p:normalViewPr>
  <p:slideViewPr>
    <p:cSldViewPr snapToGrid="0" snapToObjects="1">
      <p:cViewPr varScale="1">
        <p:scale>
          <a:sx n="83" d="100"/>
          <a:sy n="83" d="100"/>
        </p:scale>
        <p:origin x="888" y="84"/>
      </p:cViewPr>
      <p:guideLst>
        <p:guide orient="horz" pos="2160"/>
        <p:guide pos="3840"/>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p:scale>
          <a:sx n="75" d="100"/>
          <a:sy n="75" d="100"/>
        </p:scale>
        <p:origin x="-3672" y="168"/>
      </p:cViewPr>
      <p:guideLst>
        <p:guide orient="horz" pos="3130"/>
        <p:guide pos="4525"/>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A50EBA1-1DA5-4264-952C-44D6B4FDEB03}"/>
              </a:ext>
            </a:extLst>
          </p:cNvPr>
          <p:cNvSpPr>
            <a:spLocks noGrp="1"/>
          </p:cNvSpPr>
          <p:nvPr>
            <p:ph type="hdr" sz="quarter"/>
          </p:nvPr>
        </p:nvSpPr>
        <p:spPr>
          <a:xfrm>
            <a:off x="2" y="1"/>
            <a:ext cx="2950403" cy="499004"/>
          </a:xfrm>
          <a:prstGeom prst="rect">
            <a:avLst/>
          </a:prstGeom>
        </p:spPr>
        <p:txBody>
          <a:bodyPr vert="horz" lIns="91425" tIns="45713" rIns="91425" bIns="45713" rtlCol="0"/>
          <a:lstStyle>
            <a:lvl1pPr algn="l">
              <a:defRPr sz="1200"/>
            </a:lvl1pPr>
          </a:lstStyle>
          <a:p>
            <a:endParaRPr lang="en-GB"/>
          </a:p>
        </p:txBody>
      </p:sp>
      <p:sp>
        <p:nvSpPr>
          <p:cNvPr id="3" name="Date Placeholder 2">
            <a:extLst>
              <a:ext uri="{FF2B5EF4-FFF2-40B4-BE49-F238E27FC236}">
                <a16:creationId xmlns:a16="http://schemas.microsoft.com/office/drawing/2014/main" id="{DB3ADB46-A1B4-4E98-884C-5A33130A33D0}"/>
              </a:ext>
            </a:extLst>
          </p:cNvPr>
          <p:cNvSpPr>
            <a:spLocks noGrp="1"/>
          </p:cNvSpPr>
          <p:nvPr>
            <p:ph type="dt" sz="quarter" idx="1"/>
          </p:nvPr>
        </p:nvSpPr>
        <p:spPr>
          <a:xfrm>
            <a:off x="3855256" y="1"/>
            <a:ext cx="2950403" cy="499004"/>
          </a:xfrm>
          <a:prstGeom prst="rect">
            <a:avLst/>
          </a:prstGeom>
        </p:spPr>
        <p:txBody>
          <a:bodyPr vert="horz" lIns="91425" tIns="45713" rIns="91425" bIns="45713" rtlCol="0"/>
          <a:lstStyle>
            <a:lvl1pPr algn="r">
              <a:defRPr sz="1200"/>
            </a:lvl1pPr>
          </a:lstStyle>
          <a:p>
            <a:fld id="{4F41D9FD-003B-498A-876A-8A0B8C6D5D33}" type="datetimeFigureOut">
              <a:rPr lang="en-GB" smtClean="0"/>
              <a:t>28/11/2018</a:t>
            </a:fld>
            <a:endParaRPr lang="en-GB"/>
          </a:p>
        </p:txBody>
      </p:sp>
      <p:sp>
        <p:nvSpPr>
          <p:cNvPr id="4" name="Footer Placeholder 3">
            <a:extLst>
              <a:ext uri="{FF2B5EF4-FFF2-40B4-BE49-F238E27FC236}">
                <a16:creationId xmlns:a16="http://schemas.microsoft.com/office/drawing/2014/main" id="{33E650EA-E401-40EE-AC58-338783AF399C}"/>
              </a:ext>
            </a:extLst>
          </p:cNvPr>
          <p:cNvSpPr>
            <a:spLocks noGrp="1"/>
          </p:cNvSpPr>
          <p:nvPr>
            <p:ph type="ftr" sz="quarter" idx="2"/>
          </p:nvPr>
        </p:nvSpPr>
        <p:spPr>
          <a:xfrm>
            <a:off x="2" y="9440336"/>
            <a:ext cx="2950403" cy="499004"/>
          </a:xfrm>
          <a:prstGeom prst="rect">
            <a:avLst/>
          </a:prstGeom>
        </p:spPr>
        <p:txBody>
          <a:bodyPr vert="horz" lIns="91425" tIns="45713" rIns="91425" bIns="45713"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9B3283D-E379-4838-B5CC-BCC3337A4493}"/>
              </a:ext>
            </a:extLst>
          </p:cNvPr>
          <p:cNvSpPr>
            <a:spLocks noGrp="1"/>
          </p:cNvSpPr>
          <p:nvPr>
            <p:ph type="sldNum" sz="quarter" idx="3"/>
          </p:nvPr>
        </p:nvSpPr>
        <p:spPr>
          <a:xfrm>
            <a:off x="3855256" y="9440336"/>
            <a:ext cx="2950403" cy="499004"/>
          </a:xfrm>
          <a:prstGeom prst="rect">
            <a:avLst/>
          </a:prstGeom>
        </p:spPr>
        <p:txBody>
          <a:bodyPr vert="horz" lIns="91425" tIns="45713" rIns="91425" bIns="45713" rtlCol="0" anchor="b"/>
          <a:lstStyle>
            <a:lvl1pPr algn="r">
              <a:defRPr sz="1200"/>
            </a:lvl1pPr>
          </a:lstStyle>
          <a:p>
            <a:fld id="{6F575911-EA36-4209-B01D-9274429241CE}" type="slidenum">
              <a:rPr lang="en-GB" smtClean="0"/>
              <a:t>‹#›</a:t>
            </a:fld>
            <a:endParaRPr lang="en-GB"/>
          </a:p>
        </p:txBody>
      </p:sp>
    </p:spTree>
    <p:extLst>
      <p:ext uri="{BB962C8B-B14F-4D97-AF65-F5344CB8AC3E}">
        <p14:creationId xmlns:p14="http://schemas.microsoft.com/office/powerpoint/2010/main" val="13108935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2949787" cy="498693"/>
          </a:xfrm>
          <a:prstGeom prst="rect">
            <a:avLst/>
          </a:prstGeom>
        </p:spPr>
        <p:txBody>
          <a:bodyPr vert="horz" lIns="93162" tIns="46582" rIns="93162" bIns="46582" rtlCol="0"/>
          <a:lstStyle>
            <a:lvl1pPr algn="l">
              <a:defRPr sz="1200"/>
            </a:lvl1pPr>
          </a:lstStyle>
          <a:p>
            <a:endParaRPr lang="en-US"/>
          </a:p>
        </p:txBody>
      </p:sp>
      <p:sp>
        <p:nvSpPr>
          <p:cNvPr id="3" name="Date Placeholder 2"/>
          <p:cNvSpPr>
            <a:spLocks noGrp="1"/>
          </p:cNvSpPr>
          <p:nvPr>
            <p:ph type="dt" idx="1"/>
          </p:nvPr>
        </p:nvSpPr>
        <p:spPr>
          <a:xfrm>
            <a:off x="3855840" y="3"/>
            <a:ext cx="2949787" cy="498693"/>
          </a:xfrm>
          <a:prstGeom prst="rect">
            <a:avLst/>
          </a:prstGeom>
        </p:spPr>
        <p:txBody>
          <a:bodyPr vert="horz" lIns="93162" tIns="46582" rIns="93162" bIns="46582" rtlCol="0"/>
          <a:lstStyle>
            <a:lvl1pPr algn="r">
              <a:defRPr sz="1200"/>
            </a:lvl1pPr>
          </a:lstStyle>
          <a:p>
            <a:fld id="{C4BEB1E3-C4A3-F749-821E-C7F9466726EB}" type="datetimeFigureOut">
              <a:rPr lang="en-US" smtClean="0"/>
              <a:t>11/28/2018</a:t>
            </a:fld>
            <a:endParaRPr lang="en-US"/>
          </a:p>
        </p:txBody>
      </p:sp>
      <p:sp>
        <p:nvSpPr>
          <p:cNvPr id="4" name="Slide Image Placeholder 3"/>
          <p:cNvSpPr>
            <a:spLocks noGrp="1" noRot="1" noChangeAspect="1"/>
          </p:cNvSpPr>
          <p:nvPr>
            <p:ph type="sldImg" idx="2"/>
          </p:nvPr>
        </p:nvSpPr>
        <p:spPr>
          <a:xfrm>
            <a:off x="838200" y="804863"/>
            <a:ext cx="5140325" cy="2892425"/>
          </a:xfrm>
          <a:prstGeom prst="rect">
            <a:avLst/>
          </a:prstGeom>
          <a:noFill/>
          <a:ln w="12700">
            <a:solidFill>
              <a:prstClr val="black"/>
            </a:solidFill>
          </a:ln>
        </p:spPr>
        <p:txBody>
          <a:bodyPr vert="horz" lIns="93162" tIns="46582" rIns="93162" bIns="46582" rtlCol="0" anchor="ctr"/>
          <a:lstStyle/>
          <a:p>
            <a:endParaRPr lang="en-US"/>
          </a:p>
        </p:txBody>
      </p:sp>
      <p:sp>
        <p:nvSpPr>
          <p:cNvPr id="5" name="Notes Placeholder 4"/>
          <p:cNvSpPr>
            <a:spLocks noGrp="1"/>
          </p:cNvSpPr>
          <p:nvPr>
            <p:ph type="body" sz="quarter" idx="3"/>
          </p:nvPr>
        </p:nvSpPr>
        <p:spPr>
          <a:xfrm>
            <a:off x="556666" y="4006044"/>
            <a:ext cx="5747577" cy="5434604"/>
          </a:xfrm>
          <a:prstGeom prst="rect">
            <a:avLst/>
          </a:prstGeom>
        </p:spPr>
        <p:txBody>
          <a:bodyPr vert="horz" lIns="93162" tIns="46582" rIns="93162" bIns="46582"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2" y="9440648"/>
            <a:ext cx="2949787" cy="498690"/>
          </a:xfrm>
          <a:prstGeom prst="rect">
            <a:avLst/>
          </a:prstGeom>
        </p:spPr>
        <p:txBody>
          <a:bodyPr vert="horz" lIns="93162" tIns="46582" rIns="93162"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855840" y="9440648"/>
            <a:ext cx="2949787" cy="498690"/>
          </a:xfrm>
          <a:prstGeom prst="rect">
            <a:avLst/>
          </a:prstGeom>
        </p:spPr>
        <p:txBody>
          <a:bodyPr vert="horz" lIns="93162" tIns="46582" rIns="93162" bIns="46582" rtlCol="0" anchor="b"/>
          <a:lstStyle>
            <a:lvl1pPr algn="r">
              <a:defRPr sz="1200"/>
            </a:lvl1pPr>
          </a:lstStyle>
          <a:p>
            <a:fld id="{35920356-1994-F04A-A785-1EA1BADE5F49}" type="slidenum">
              <a:rPr lang="en-US" smtClean="0"/>
              <a:t>‹#›</a:t>
            </a:fld>
            <a:endParaRPr lang="en-US"/>
          </a:p>
        </p:txBody>
      </p:sp>
    </p:spTree>
    <p:extLst>
      <p:ext uri="{BB962C8B-B14F-4D97-AF65-F5344CB8AC3E}">
        <p14:creationId xmlns:p14="http://schemas.microsoft.com/office/powerpoint/2010/main" val="1956838223"/>
      </p:ext>
    </p:extLst>
  </p:cSld>
  <p:clrMap bg1="lt1" tx1="dk1" bg2="lt2" tx2="dk2" accent1="accent1" accent2="accent2" accent3="accent3" accent4="accent4" accent5="accent5" accent6="accent6" hlink="hlink" folHlink="folHlink"/>
  <p:notesStyle>
    <a:lvl1pPr marL="0" algn="l" defTabSz="685800" rtl="0" eaLnBrk="1" latinLnBrk="0" hangingPunct="1">
      <a:lnSpc>
        <a:spcPct val="150000"/>
      </a:lnSpc>
      <a:spcBef>
        <a:spcPts val="1200"/>
      </a:spcBef>
      <a:defRPr sz="1400" kern="1200">
        <a:solidFill>
          <a:schemeClr val="tx1"/>
        </a:solidFill>
        <a:latin typeface="+mn-lt"/>
        <a:ea typeface="+mn-ea"/>
        <a:cs typeface="+mn-cs"/>
      </a:defRPr>
    </a:lvl1pPr>
    <a:lvl2pPr marL="342900" algn="l" defTabSz="685800" rtl="0" eaLnBrk="1" latinLnBrk="0" hangingPunct="1">
      <a:lnSpc>
        <a:spcPct val="150000"/>
      </a:lnSpc>
      <a:spcBef>
        <a:spcPts val="1200"/>
      </a:spcBef>
      <a:defRPr sz="1400" kern="1200">
        <a:solidFill>
          <a:schemeClr val="tx1"/>
        </a:solidFill>
        <a:latin typeface="+mn-lt"/>
        <a:ea typeface="+mn-ea"/>
        <a:cs typeface="+mn-cs"/>
      </a:defRPr>
    </a:lvl2pPr>
    <a:lvl3pPr marL="685800" algn="l" defTabSz="685800" rtl="0" eaLnBrk="1" latinLnBrk="0" hangingPunct="1">
      <a:lnSpc>
        <a:spcPct val="150000"/>
      </a:lnSpc>
      <a:spcBef>
        <a:spcPts val="1200"/>
      </a:spcBef>
      <a:defRPr sz="1400" kern="1200">
        <a:solidFill>
          <a:schemeClr val="tx1"/>
        </a:solidFill>
        <a:latin typeface="+mn-lt"/>
        <a:ea typeface="+mn-ea"/>
        <a:cs typeface="+mn-cs"/>
      </a:defRPr>
    </a:lvl3pPr>
    <a:lvl4pPr marL="1028700" algn="l" defTabSz="685800" rtl="0" eaLnBrk="1" latinLnBrk="0" hangingPunct="1">
      <a:lnSpc>
        <a:spcPct val="150000"/>
      </a:lnSpc>
      <a:spcBef>
        <a:spcPts val="1200"/>
      </a:spcBef>
      <a:defRPr sz="1400" kern="1200">
        <a:solidFill>
          <a:schemeClr val="tx1"/>
        </a:solidFill>
        <a:latin typeface="+mn-lt"/>
        <a:ea typeface="+mn-ea"/>
        <a:cs typeface="+mn-cs"/>
      </a:defRPr>
    </a:lvl4pPr>
    <a:lvl5pPr marL="1371600" algn="l" defTabSz="685800" rtl="0" eaLnBrk="1" latinLnBrk="0" hangingPunct="1">
      <a:lnSpc>
        <a:spcPct val="150000"/>
      </a:lnSpc>
      <a:spcBef>
        <a:spcPts val="1200"/>
      </a:spcBef>
      <a:defRPr sz="14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8675" y="828675"/>
            <a:ext cx="5146675" cy="2895600"/>
          </a:xfrm>
        </p:spPr>
      </p:sp>
      <p:sp>
        <p:nvSpPr>
          <p:cNvPr id="4" name="スライド番号プレースホルダー 3"/>
          <p:cNvSpPr>
            <a:spLocks noGrp="1"/>
          </p:cNvSpPr>
          <p:nvPr>
            <p:ph type="sldNum" sz="quarter" idx="10"/>
          </p:nvPr>
        </p:nvSpPr>
        <p:spPr/>
        <p:txBody>
          <a:bodyPr/>
          <a:lstStyle/>
          <a:p>
            <a:fld id="{35920356-1994-F04A-A785-1EA1BADE5F49}" type="slidenum">
              <a:rPr lang="en-US" smtClean="0"/>
              <a:t>1</a:t>
            </a:fld>
            <a:endParaRPr lang="en-US"/>
          </a:p>
        </p:txBody>
      </p:sp>
      <p:sp>
        <p:nvSpPr>
          <p:cNvPr id="5" name="ノート プレースホルダー 4"/>
          <p:cNvSpPr>
            <a:spLocks noGrp="1"/>
          </p:cNvSpPr>
          <p:nvPr>
            <p:ph type="body" sz="quarter" idx="11"/>
          </p:nvPr>
        </p:nvSpPr>
        <p:spPr/>
        <p:txBody>
          <a:bodyPr/>
          <a:lstStyle/>
          <a:p>
            <a:pPr marL="236224" indent="-236224">
              <a:buFont typeface="Wingdings" pitchFamily="2" charset="2"/>
              <a:buChar char="ü"/>
            </a:pPr>
            <a:r>
              <a:rPr lang="en-US" altLang="ja-JP" dirty="0"/>
              <a:t>Good morning, everyone.  I am Tac Watanabe of JCB’s Brand Infrastructure &amp; Technologies Department.  </a:t>
            </a:r>
          </a:p>
          <a:p>
            <a:pPr marL="236224" indent="-236224">
              <a:buFont typeface="Wingdings" pitchFamily="2" charset="2"/>
              <a:buChar char="ü"/>
            </a:pPr>
            <a:r>
              <a:rPr lang="en-US" altLang="ja-JP" dirty="0"/>
              <a:t>My main areas of responsibility are technologies such as EMV, contactless and mobile payments, tokenization and authentication.  </a:t>
            </a:r>
          </a:p>
          <a:p>
            <a:pPr marL="236224" indent="-236224">
              <a:buFont typeface="Wingdings" pitchFamily="2" charset="2"/>
              <a:buChar char="ü"/>
            </a:pPr>
            <a:r>
              <a:rPr lang="en-US" altLang="ja-JP" dirty="0"/>
              <a:t>Today, I would like to walk you through JCB’s strategic initiatives relating to the payment technologies and try to provide you with JCB’s vision of the evolution of payment technologies and the future value we aim to provide.</a:t>
            </a:r>
            <a:endParaRPr kumimoji="1" lang="ja-JP"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36220" lvl="4" indent="-236220">
              <a:buFont typeface="Wingdings" panose="05000000000000000000" pitchFamily="2" charset="2"/>
              <a:buChar char="ü"/>
            </a:pPr>
            <a:r>
              <a:rPr lang="en-US" altLang="ja-JP" dirty="0"/>
              <a:t>First, JCB believes that there are four key factors in the underlying technology trends that lead to payment innovation; which are “Open Infrastructure,” “Enhanced Authentication,” “Mobile Convergence,” and “UI/UX Evolution.”  </a:t>
            </a:r>
            <a:endParaRPr lang="ja-JP" altLang="ja-JP" dirty="0"/>
          </a:p>
          <a:p>
            <a:pPr marL="236220" lvl="4" indent="-236220">
              <a:buFont typeface="Wingdings" panose="05000000000000000000" pitchFamily="2" charset="2"/>
              <a:buChar char="ü"/>
            </a:pPr>
            <a:r>
              <a:rPr lang="en-US" altLang="ja-JP" dirty="0"/>
              <a:t>(Click) Utilizing the key payment innovation factors, JCB intends to incorporate them into our key strategic initiatives on the right, which are “Expand Mobile and contactless payments,” “Promote Next-Gen Authentication,” “Develop New Payment Infrastructure,” and “Utilize AI and Big Data.”  </a:t>
            </a:r>
          </a:p>
          <a:p>
            <a:pPr marL="236220" lvl="4" indent="-236220">
              <a:buFont typeface="Wingdings" panose="05000000000000000000" pitchFamily="2" charset="2"/>
              <a:buChar char="ü"/>
            </a:pPr>
            <a:r>
              <a:rPr lang="en-US" altLang="ja-JP" dirty="0"/>
              <a:t>Let me provide you with a bit more detail about each of these strategic initiatives.</a:t>
            </a:r>
            <a:endParaRPr lang="ja-JP" altLang="ja-JP" dirty="0"/>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556666" y="4006044"/>
            <a:ext cx="5747577" cy="5534998"/>
          </a:xfrm>
        </p:spPr>
        <p:txBody>
          <a:bodyPr/>
          <a:lstStyle/>
          <a:p>
            <a:pPr marL="236224" indent="-236224">
              <a:buFont typeface="Wingdings" pitchFamily="2" charset="2"/>
              <a:buChar char="ü"/>
            </a:pPr>
            <a:r>
              <a:rPr lang="en-US" altLang="ja-JP" sz="1400" dirty="0"/>
              <a:t>The first is to “expand mobile/contactless”.  One of the examples is to promote our two different solutions: </a:t>
            </a:r>
            <a:r>
              <a:rPr lang="en-US" altLang="ja-JP" sz="1400" dirty="0" err="1"/>
              <a:t>QUICPay</a:t>
            </a:r>
            <a:r>
              <a:rPr lang="en-US" altLang="ja-JP" sz="1400" dirty="0"/>
              <a:t> and JCB Contactless, which </a:t>
            </a:r>
            <a:r>
              <a:rPr lang="en-US" altLang="ja-JP" dirty="0"/>
              <a:t>I will explain later.  Another example is to </a:t>
            </a:r>
            <a:r>
              <a:rPr lang="en-US" altLang="ja-JP" sz="1400" dirty="0"/>
              <a:t>leverage JCB Contactless and HCE technologies to third parties for non-JCB related activities.  </a:t>
            </a:r>
          </a:p>
          <a:p>
            <a:pPr marL="236224" lvl="4" indent="-236224">
              <a:buFont typeface="Wingdings" pitchFamily="2" charset="2"/>
              <a:buChar char="ü"/>
            </a:pPr>
            <a:r>
              <a:rPr lang="en-US" altLang="ja-JP" sz="1400" dirty="0"/>
              <a:t>&lt;Click&gt; The second initiative is to “Develop New Payment Infrastructure.”  This includes the QR code payments and the block chain/DLT.  </a:t>
            </a:r>
          </a:p>
          <a:p>
            <a:pPr marL="236224" lvl="4" indent="-236224">
              <a:buFont typeface="Wingdings" pitchFamily="2" charset="2"/>
              <a:buChar char="ü"/>
            </a:pPr>
            <a:r>
              <a:rPr lang="en-US" altLang="ja-JP" sz="1400" dirty="0"/>
              <a:t>&lt;Click&gt; Third one is to “Promote Next-Gen Authentication.”  This initiative includes the introduction of “3-D Secure 2.0”, which is a newer version of 3-D Secure and has been standardized by </a:t>
            </a:r>
            <a:r>
              <a:rPr lang="en-US" altLang="ja-JP" sz="1400" dirty="0" err="1"/>
              <a:t>EMVCo</a:t>
            </a:r>
            <a:r>
              <a:rPr lang="en-US" altLang="ja-JP" sz="1400" dirty="0"/>
              <a:t>.  We are also working on other biometrics related initiatives as shown here.  </a:t>
            </a:r>
          </a:p>
          <a:p>
            <a:pPr marL="236224" lvl="4" indent="-236224">
              <a:buFont typeface="Wingdings" pitchFamily="2" charset="2"/>
              <a:buChar char="ü"/>
            </a:pPr>
            <a:r>
              <a:rPr lang="en-US" altLang="ja-JP" sz="1400" dirty="0"/>
              <a:t>&lt;Click&gt; The last initiative is to “Utilize AI and Big Data”.</a:t>
            </a:r>
          </a:p>
          <a:p>
            <a:pPr marL="236224" lvl="4" indent="-236224">
              <a:buFont typeface="Wingdings" pitchFamily="2" charset="2"/>
              <a:buChar char="ü"/>
            </a:pPr>
            <a:r>
              <a:rPr lang="en-US" altLang="ja-JP" sz="1400" dirty="0"/>
              <a:t>Among these initiatives, I would like to pick five examples today; </a:t>
            </a:r>
            <a:r>
              <a:rPr lang="en-US" altLang="ja-JP" dirty="0"/>
              <a:t>&lt;Click&gt; Contactless payments, &lt;</a:t>
            </a:r>
            <a:r>
              <a:rPr lang="en-US" altLang="ja-JP" sz="1400" dirty="0"/>
              <a:t>Click&gt; QR Code Payments, &lt;Click&gt; 3-D Secure 2.0, </a:t>
            </a:r>
            <a:r>
              <a:rPr lang="en-US" altLang="ja-JP" dirty="0"/>
              <a:t>&lt;Click&gt; Contactless </a:t>
            </a:r>
            <a:r>
              <a:rPr lang="en-US" altLang="ja-JP" sz="1400" dirty="0"/>
              <a:t>with Biometrics, and &lt;Click&gt; Palm authentication.  Let me provide you with details on each initiative.</a:t>
            </a:r>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36224" indent="-236224">
              <a:buFont typeface="Wingdings" pitchFamily="2" charset="2"/>
              <a:buChar char="ü"/>
            </a:pPr>
            <a:r>
              <a:rPr kumimoji="1" lang="en-US" altLang="ja-JP" dirty="0"/>
              <a:t>Regarding the contactless payments, as I mentioned we have two different solutions: </a:t>
            </a:r>
            <a:r>
              <a:rPr kumimoji="1" lang="en-US" altLang="ja-JP" dirty="0" err="1"/>
              <a:t>QUICPay</a:t>
            </a:r>
            <a:r>
              <a:rPr kumimoji="1" lang="en-US" altLang="ja-JP" dirty="0"/>
              <a:t> and JCB Contactless.</a:t>
            </a:r>
          </a:p>
          <a:p>
            <a:pPr marL="236224" indent="-236224">
              <a:buFont typeface="Wingdings" pitchFamily="2" charset="2"/>
              <a:buChar char="ü"/>
            </a:pPr>
            <a:r>
              <a:rPr kumimoji="1" lang="en-US" altLang="ja-JP" dirty="0" err="1"/>
              <a:t>QUICPay</a:t>
            </a:r>
            <a:r>
              <a:rPr kumimoji="1" lang="en-US" altLang="ja-JP" dirty="0"/>
              <a:t> is </a:t>
            </a:r>
            <a:r>
              <a:rPr kumimoji="1" lang="en-US" altLang="ja-JP" dirty="0" err="1"/>
              <a:t>FeliCa</a:t>
            </a:r>
            <a:r>
              <a:rPr kumimoji="1" lang="en-US" altLang="ja-JP" dirty="0"/>
              <a:t> based contactless solution specifically for Japanese market, and it is an independent and proprietary brand.  We started this solution back in 2005.</a:t>
            </a:r>
          </a:p>
          <a:p>
            <a:pPr marL="236224" indent="-236224">
              <a:buFont typeface="Wingdings" pitchFamily="2" charset="2"/>
              <a:buChar char="ü"/>
            </a:pPr>
            <a:r>
              <a:rPr kumimoji="1" lang="en-US" altLang="ja-JP" dirty="0"/>
              <a:t>Another one is JCB Contactless, which is JCB brand’s contactless solution which is based on Type A/B or EMV Contactless technology.  This is our global market solution.</a:t>
            </a:r>
            <a:endParaRPr kumimoji="1" lang="ja-JP" altLang="en-US" dirty="0"/>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36224" indent="-236224">
              <a:buFont typeface="Wingdings" pitchFamily="2" charset="2"/>
              <a:buChar char="ü"/>
            </a:pPr>
            <a:r>
              <a:rPr kumimoji="1" lang="en-US" altLang="ja-JP" dirty="0"/>
              <a:t>One example from our activities relating to contactless is the Apple Pay implementation in Japan.</a:t>
            </a:r>
          </a:p>
          <a:p>
            <a:pPr marL="236224" indent="-236224">
              <a:buFont typeface="Wingdings" pitchFamily="2" charset="2"/>
              <a:buChar char="ü"/>
            </a:pPr>
            <a:r>
              <a:rPr kumimoji="1" lang="en-US" altLang="ja-JP" dirty="0"/>
              <a:t>It was launched in October 2016, and supporting our </a:t>
            </a:r>
            <a:r>
              <a:rPr kumimoji="1" lang="en-US" altLang="ja-JP" dirty="0" err="1"/>
              <a:t>QUICPay</a:t>
            </a:r>
            <a:r>
              <a:rPr kumimoji="1" lang="en-US" altLang="ja-JP" dirty="0"/>
              <a:t> network, which has more than 800K terminals in Japan.  We believe Apple chose </a:t>
            </a:r>
            <a:r>
              <a:rPr kumimoji="1" lang="en-US" altLang="ja-JP" dirty="0" err="1"/>
              <a:t>QUICPay</a:t>
            </a:r>
            <a:r>
              <a:rPr kumimoji="1" lang="en-US" altLang="ja-JP" dirty="0"/>
              <a:t> as we have more than 10 years’ experience in contactless payments.</a:t>
            </a:r>
            <a:endParaRPr kumimoji="1" lang="ja-JP" altLang="en-US" dirty="0"/>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36224" indent="-236224">
              <a:buFont typeface="Wingdings" pitchFamily="2" charset="2"/>
              <a:buChar char="ü"/>
            </a:pPr>
            <a:r>
              <a:rPr kumimoji="1" lang="en-US" altLang="ja-JP" dirty="0"/>
              <a:t>Another example relating to </a:t>
            </a:r>
            <a:r>
              <a:rPr kumimoji="1" lang="en-US" altLang="ja-JP" dirty="0" err="1"/>
              <a:t>QUICPay</a:t>
            </a:r>
            <a:r>
              <a:rPr kumimoji="1" lang="en-US" altLang="ja-JP" dirty="0"/>
              <a:t> is Google Pay in Japan.  Again, Google chose </a:t>
            </a:r>
            <a:r>
              <a:rPr kumimoji="1" lang="en-US" altLang="ja-JP" dirty="0" err="1"/>
              <a:t>QUICPay</a:t>
            </a:r>
            <a:r>
              <a:rPr kumimoji="1" lang="en-US" altLang="ja-JP" dirty="0"/>
              <a:t> as their supporting network in Japan and we started Google Pay last month.</a:t>
            </a:r>
          </a:p>
          <a:p>
            <a:pPr marL="236224" indent="-236224">
              <a:buFont typeface="Wingdings" pitchFamily="2" charset="2"/>
              <a:buChar char="ü"/>
            </a:pPr>
            <a:r>
              <a:rPr kumimoji="1" lang="en-US" altLang="ja-JP" dirty="0"/>
              <a:t>We also support issuer’s wallet initiatives using </a:t>
            </a:r>
            <a:r>
              <a:rPr kumimoji="1" lang="en-US" altLang="ja-JP" dirty="0" err="1"/>
              <a:t>QUICPay</a:t>
            </a:r>
            <a:r>
              <a:rPr kumimoji="1" lang="en-US" altLang="ja-JP" dirty="0"/>
              <a:t>, and one example here is Mobile Debit </a:t>
            </a:r>
            <a:r>
              <a:rPr kumimoji="1" lang="en-US" altLang="ja-JP" dirty="0" err="1"/>
              <a:t>QUICPay</a:t>
            </a:r>
            <a:r>
              <a:rPr kumimoji="1" lang="en-US" altLang="ja-JP" dirty="0"/>
              <a:t> introduced by Mizuho Bank in February this year.  This program actually does not need any plastic card to enroll.  The customers who own Mizuho Bank’s bank account can simply enable </a:t>
            </a:r>
            <a:r>
              <a:rPr kumimoji="1" lang="en-US" altLang="ja-JP" dirty="0" err="1"/>
              <a:t>QUICPay</a:t>
            </a:r>
            <a:r>
              <a:rPr kumimoji="1" lang="en-US" altLang="ja-JP" dirty="0"/>
              <a:t> instantly on their Android phones.</a:t>
            </a:r>
            <a:endParaRPr kumimoji="1" lang="ja-JP" altLang="en-US" dirty="0"/>
          </a:p>
          <a:p>
            <a:pPr marL="236220" indent="-236220">
              <a:buFont typeface="Wingdings" panose="05000000000000000000" pitchFamily="2" charset="2"/>
              <a:buChar char="ü"/>
            </a:pPr>
            <a:endParaRPr kumimoji="1" lang="ja-JP" altLang="en-US" dirty="0"/>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36224" indent="-236224">
              <a:buFont typeface="Wingdings" pitchFamily="2" charset="2"/>
              <a:buChar char="ü"/>
            </a:pPr>
            <a:r>
              <a:rPr kumimoji="1" lang="en-US" altLang="ja-JP" dirty="0"/>
              <a:t>Using the EMV contactless technology for transit is becoming very popular recently, so called "open-loop transit payments".  </a:t>
            </a:r>
          </a:p>
          <a:p>
            <a:pPr marL="236224" indent="-236224">
              <a:buFont typeface="Wingdings" pitchFamily="2" charset="2"/>
              <a:buChar char="ü"/>
            </a:pPr>
            <a:r>
              <a:rPr kumimoji="1" lang="en-US" altLang="ja-JP" dirty="0"/>
              <a:t>We see that various markets are intending to implement the open-loop transit in the coming years.  Using the usual contactless cards or mobile directly at the transit environment makes customers feel more convenient, and we believe it will provide a better customer experience.  </a:t>
            </a:r>
          </a:p>
          <a:p>
            <a:pPr marL="236224" indent="-236224">
              <a:buFont typeface="Wingdings" pitchFamily="2" charset="2"/>
              <a:buChar char="ü"/>
            </a:pPr>
            <a:r>
              <a:rPr kumimoji="1" lang="en-US" altLang="ja-JP" dirty="0"/>
              <a:t>With this in mind, JCB is planning to implement JCB contactless for the open-loop transit sometime next year.</a:t>
            </a:r>
            <a:endParaRPr kumimoji="1" lang="ja-JP" altLang="ja-JP" dirty="0"/>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36224" indent="-236224">
              <a:buFont typeface="Wingdings" pitchFamily="2" charset="2"/>
              <a:buChar char="ü"/>
            </a:pPr>
            <a:r>
              <a:rPr kumimoji="1" lang="en-US" altLang="ja-JP" dirty="0"/>
              <a:t>The second example is about QR code.  With the progress of QR code payment especially in Asian countries, JCB is committed to promoting QR code payments.  </a:t>
            </a:r>
          </a:p>
          <a:p>
            <a:pPr marL="236224" indent="-236224">
              <a:buFont typeface="Wingdings" pitchFamily="2" charset="2"/>
              <a:buChar char="ü"/>
            </a:pPr>
            <a:r>
              <a:rPr kumimoji="1" lang="en-US" altLang="ja-JP" dirty="0"/>
              <a:t>Our current focus is here in ASEAN region, and Vietnam is one of the first countries to start JCB QR Code Payments.  We are aiming to start the implementation from the next month.</a:t>
            </a:r>
          </a:p>
          <a:p>
            <a:pPr marL="236224" indent="-236224">
              <a:buFont typeface="Wingdings" pitchFamily="2" charset="2"/>
              <a:buChar char="ü"/>
            </a:pPr>
            <a:r>
              <a:rPr kumimoji="1" lang="en-US" altLang="ja-JP" dirty="0"/>
              <a:t>JCB QR Code is based on EMV standards, and we support API as an interface between issuers and acquirers.</a:t>
            </a:r>
            <a:endParaRPr kumimoji="1" lang="ja-JP" altLang="en-US" dirty="0"/>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8</a:t>
            </a:fld>
            <a:endParaRPr lang="en-US"/>
          </a:p>
        </p:txBody>
      </p:sp>
    </p:spTree>
    <p:extLst>
      <p:ext uri="{BB962C8B-B14F-4D97-AF65-F5344CB8AC3E}">
        <p14:creationId xmlns:p14="http://schemas.microsoft.com/office/powerpoint/2010/main" val="241574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charset="2"/>
              <a:buChar char="ü"/>
            </a:pPr>
            <a:r>
              <a:rPr kumimoji="1" lang="en-US" altLang="ja-JP" dirty="0"/>
              <a:t>The third example is about the 3-D Secure 2.0, or EMV 3-D Secure.          J/Secure 2.0, which is based on EMV 3-D Secure, will reduce friction and enhance risk-based authentication.  </a:t>
            </a:r>
          </a:p>
          <a:p>
            <a:pPr marL="285750" indent="-285750">
              <a:buFont typeface="Wingdings" charset="2"/>
              <a:buChar char="ü"/>
            </a:pPr>
            <a:r>
              <a:rPr kumimoji="1" lang="en-US" altLang="ja-JP" dirty="0"/>
              <a:t>We have already released our DS system and ready to start the implementation.  We expect that many stakeholders will move to 3-D Secure 2.0 next year.</a:t>
            </a:r>
            <a:endParaRPr kumimoji="1" lang="ja-JP" altLang="en-US" dirty="0"/>
          </a:p>
          <a:p>
            <a:endParaRPr lang="en-US" dirty="0"/>
          </a:p>
        </p:txBody>
      </p:sp>
      <p:sp>
        <p:nvSpPr>
          <p:cNvPr id="4" name="Slide Number Placeholder 3"/>
          <p:cNvSpPr>
            <a:spLocks noGrp="1"/>
          </p:cNvSpPr>
          <p:nvPr>
            <p:ph type="sldNum" sz="quarter" idx="5"/>
          </p:nvPr>
        </p:nvSpPr>
        <p:spPr/>
        <p:txBody>
          <a:bodyPr/>
          <a:lstStyle/>
          <a:p>
            <a:fld id="{35920356-1994-F04A-A785-1EA1BADE5F49}" type="slidenum">
              <a:rPr lang="en-US" smtClean="0"/>
              <a:t>9</a:t>
            </a:fld>
            <a:endParaRPr lang="en-US"/>
          </a:p>
        </p:txBody>
      </p:sp>
    </p:spTree>
    <p:extLst>
      <p:ext uri="{BB962C8B-B14F-4D97-AF65-F5344CB8AC3E}">
        <p14:creationId xmlns:p14="http://schemas.microsoft.com/office/powerpoint/2010/main" val="2674983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36224" indent="-236224">
              <a:buFont typeface="Wingdings" pitchFamily="2" charset="2"/>
              <a:buChar char="ü"/>
            </a:pPr>
            <a:r>
              <a:rPr lang="en-US" altLang="ja-JP" dirty="0"/>
              <a:t>The fourth example is about “contactless with biometrics”.  We conducted proof of concept testing for JCB Biometrics Card, which contains a fingerprint sensor built on the plastic.  With this, you can simply use your fingerprint as a CVM, cardholder verification method like PIN for contactless payments.  </a:t>
            </a:r>
            <a:endParaRPr lang="ja-JP" altLang="ja-JP" sz="1100" dirty="0"/>
          </a:p>
          <a:p>
            <a:pPr marL="236224" indent="-236224">
              <a:buFont typeface="Wingdings" pitchFamily="2" charset="2"/>
              <a:buChar char="ü"/>
            </a:pPr>
            <a:r>
              <a:rPr lang="en-US" altLang="ja-JP" dirty="0"/>
              <a:t>We are working with IDEMIA to use their product “F-Code” for this </a:t>
            </a:r>
            <a:r>
              <a:rPr lang="en-US" altLang="ja-JP" dirty="0" err="1"/>
              <a:t>PoC</a:t>
            </a:r>
            <a:r>
              <a:rPr lang="en-US" altLang="ja-JP" dirty="0"/>
              <a:t>.  </a:t>
            </a:r>
            <a:endParaRPr lang="ja-JP" altLang="ja-JP" sz="1100" dirty="0"/>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10</a:t>
            </a:fld>
            <a:endParaRPr lang="en-US"/>
          </a:p>
        </p:txBody>
      </p:sp>
    </p:spTree>
    <p:extLst>
      <p:ext uri="{BB962C8B-B14F-4D97-AF65-F5344CB8AC3E}">
        <p14:creationId xmlns:p14="http://schemas.microsoft.com/office/powerpoint/2010/main" val="2848132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36224" indent="-236224">
              <a:buFont typeface="Wingdings" pitchFamily="2" charset="2"/>
              <a:buChar char="ü"/>
            </a:pPr>
            <a:r>
              <a:rPr lang="en-US" altLang="ja-JP" dirty="0"/>
              <a:t>There are two benefits with this Biometric contactless card.</a:t>
            </a:r>
          </a:p>
          <a:p>
            <a:pPr marL="236224" indent="-236224">
              <a:buFont typeface="Wingdings" pitchFamily="2" charset="2"/>
              <a:buChar char="ü"/>
            </a:pPr>
            <a:r>
              <a:rPr kumimoji="1" lang="en-US" altLang="ja-JP" dirty="0"/>
              <a:t>The first one is easy enrollment.  A regular tablet PC or smartphone can be used to register the fingerprint.  There is no need to prepare special hardware for the enrollment.</a:t>
            </a:r>
          </a:p>
          <a:p>
            <a:pPr marL="236224" indent="-236224">
              <a:buFont typeface="Wingdings" pitchFamily="2" charset="2"/>
              <a:buChar char="ü"/>
            </a:pPr>
            <a:r>
              <a:rPr kumimoji="1" lang="en-US" altLang="ja-JP" dirty="0"/>
              <a:t>The other benefit is that there is no need to upgrade existing POS terminals.  This biometric card is designed to work with existing JCB contactless and EMV contact kernels.</a:t>
            </a:r>
          </a:p>
          <a:p>
            <a:pPr marL="236224" indent="-236224">
              <a:buFont typeface="Wingdings" pitchFamily="2" charset="2"/>
              <a:buChar char="ü"/>
            </a:pPr>
            <a:r>
              <a:rPr kumimoji="1" lang="en-US" altLang="ja-JP" dirty="0"/>
              <a:t>As I mentioned, we conducted the pilot program in Tokyo involving our employees back in June, and the actual commercial launch is expected to be sometime next year.</a:t>
            </a:r>
            <a:endParaRPr kumimoji="1" lang="ja-JP" altLang="en-US" dirty="0"/>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11</a:t>
            </a:fld>
            <a:endParaRPr lang="en-US"/>
          </a:p>
        </p:txBody>
      </p:sp>
    </p:spTree>
    <p:extLst>
      <p:ext uri="{BB962C8B-B14F-4D97-AF65-F5344CB8AC3E}">
        <p14:creationId xmlns:p14="http://schemas.microsoft.com/office/powerpoint/2010/main" val="3596179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36224" indent="-236224">
              <a:buFont typeface="Wingdings" pitchFamily="2" charset="2"/>
              <a:buChar char="ü"/>
            </a:pPr>
            <a:r>
              <a:rPr lang="en-US" altLang="ja-JP" dirty="0"/>
              <a:t>The last example is another biometrics-related initiative. </a:t>
            </a:r>
          </a:p>
          <a:p>
            <a:pPr marL="236224" indent="-236224">
              <a:buFont typeface="Wingdings" pitchFamily="2" charset="2"/>
              <a:buChar char="ü"/>
            </a:pPr>
            <a:r>
              <a:rPr lang="en-US" altLang="ja-JP" dirty="0"/>
              <a:t>JCB has been working on palm vein authentication for several years.  And this time we initiated a </a:t>
            </a:r>
            <a:r>
              <a:rPr lang="en-US" altLang="ja-JP" dirty="0" err="1"/>
              <a:t>PoC</a:t>
            </a:r>
            <a:r>
              <a:rPr lang="en-US" altLang="ja-JP" dirty="0"/>
              <a:t> with palm authentication using a “visible light”. </a:t>
            </a:r>
          </a:p>
          <a:p>
            <a:pPr marL="236224" indent="-236224">
              <a:buFont typeface="Wingdings" pitchFamily="2" charset="2"/>
              <a:buChar char="ü"/>
            </a:pPr>
            <a:r>
              <a:rPr lang="en-US" altLang="ja-JP" dirty="0"/>
              <a:t>Very interesting point here is that you do not need any hardware to capture the biometrics data for both registration and authentication.  You just need a regular smart phone camera instead. </a:t>
            </a:r>
          </a:p>
          <a:p>
            <a:pPr marL="236224" indent="-236224">
              <a:buFont typeface="Wingdings" pitchFamily="2" charset="2"/>
              <a:buChar char="ü"/>
            </a:pPr>
            <a:r>
              <a:rPr lang="en-US" altLang="ja-JP" dirty="0"/>
              <a:t>This basically uses both palm vein and palm print for authentication.  With these two different biometrics data, we expect to speed up the searching process and achieve a very low-level false acceptance rate.</a:t>
            </a:r>
            <a:endParaRPr lang="ja-JP" altLang="ja-JP" dirty="0"/>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12</a:t>
            </a:fld>
            <a:endParaRPr lang="en-US"/>
          </a:p>
        </p:txBody>
      </p:sp>
    </p:spTree>
    <p:extLst>
      <p:ext uri="{BB962C8B-B14F-4D97-AF65-F5344CB8AC3E}">
        <p14:creationId xmlns:p14="http://schemas.microsoft.com/office/powerpoint/2010/main" val="2397688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36224" indent="-236224">
              <a:buFont typeface="Wingdings" pitchFamily="2" charset="2"/>
              <a:buChar char="ü"/>
            </a:pPr>
            <a:r>
              <a:rPr lang="en-US" altLang="ja-JP" dirty="0"/>
              <a:t>In terms of the use cases, we identified at least three different potential use cases.</a:t>
            </a:r>
          </a:p>
          <a:p>
            <a:pPr marL="236224" indent="-236224">
              <a:buFont typeface="Wingdings" pitchFamily="2" charset="2"/>
              <a:buChar char="ü"/>
            </a:pPr>
            <a:r>
              <a:rPr lang="en-US" altLang="ja-JP" dirty="0"/>
              <a:t>The first one is “Self Authentication”, which includes in-app payment and registration of services using customer’s own smartphone. </a:t>
            </a:r>
          </a:p>
          <a:p>
            <a:pPr marL="236224" indent="-236224">
              <a:buFont typeface="Wingdings" pitchFamily="2" charset="2"/>
              <a:buChar char="ü"/>
            </a:pPr>
            <a:r>
              <a:rPr lang="en-US" altLang="ja-JP" dirty="0"/>
              <a:t>The second use case is “Pay by Palm”.  Potentially you can link your payment credential such as credit card information to the palm vein and palm print information on the server, and during the shopping, it may not even require your smartphone to make payments.  </a:t>
            </a:r>
          </a:p>
          <a:p>
            <a:pPr marL="236224" indent="-236224">
              <a:buFont typeface="Wingdings" pitchFamily="2" charset="2"/>
              <a:buChar char="ü"/>
            </a:pPr>
            <a:r>
              <a:rPr lang="en-US" altLang="ja-JP" dirty="0"/>
              <a:t>The last one is “ID Check”. This could be used for example at home delivery or at concert venue.</a:t>
            </a:r>
          </a:p>
          <a:p>
            <a:pPr marL="236224" indent="-236224">
              <a:buFont typeface="Wingdings" pitchFamily="2" charset="2"/>
              <a:buChar char="ü"/>
            </a:pPr>
            <a:r>
              <a:rPr lang="en-US" altLang="ja-JP" dirty="0"/>
              <a:t>We have just concluded the first </a:t>
            </a:r>
            <a:r>
              <a:rPr lang="en-US" altLang="ja-JP" dirty="0" err="1"/>
              <a:t>PoC</a:t>
            </a:r>
            <a:r>
              <a:rPr lang="en-US" altLang="ja-JP" dirty="0"/>
              <a:t> recently, and we will conduct more </a:t>
            </a:r>
            <a:r>
              <a:rPr lang="en-US" altLang="ja-JP" dirty="0" err="1"/>
              <a:t>PoCs</a:t>
            </a:r>
            <a:r>
              <a:rPr lang="en-US" altLang="ja-JP" dirty="0"/>
              <a:t> to refine the technology to be able to support commercial level usage.</a:t>
            </a:r>
          </a:p>
          <a:p>
            <a:pPr marL="236224" indent="-236224">
              <a:buFont typeface="Wingdings" pitchFamily="2" charset="2"/>
              <a:buChar char="ü"/>
            </a:pPr>
            <a:r>
              <a:rPr lang="en-US" altLang="ja-JP" dirty="0"/>
              <a:t>Our plan is to start with in-house level implementation in the near future.</a:t>
            </a:r>
            <a:endParaRPr lang="ja-JP" altLang="ja-JP" dirty="0"/>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13</a:t>
            </a:fld>
            <a:endParaRPr lang="en-US"/>
          </a:p>
        </p:txBody>
      </p:sp>
    </p:spTree>
    <p:extLst>
      <p:ext uri="{BB962C8B-B14F-4D97-AF65-F5344CB8AC3E}">
        <p14:creationId xmlns:p14="http://schemas.microsoft.com/office/powerpoint/2010/main" val="509290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36224" lvl="4" indent="-236224">
              <a:buFont typeface="Wingdings" pitchFamily="2" charset="2"/>
              <a:buChar char="ü"/>
            </a:pPr>
            <a:r>
              <a:rPr lang="en-US" altLang="ja-JP" dirty="0"/>
              <a:t>JCB believes that strategically working on these four initiatives is absolutely critical in order to continue creating and delivering compelling solutions and services to our partners. </a:t>
            </a:r>
          </a:p>
          <a:p>
            <a:pPr marL="236224" lvl="4" indent="-236224">
              <a:buFont typeface="Wingdings" pitchFamily="2" charset="2"/>
              <a:buChar char="ü"/>
            </a:pPr>
            <a:r>
              <a:rPr lang="en-US" altLang="ja-JP" dirty="0"/>
              <a:t>We will utilize the evolution of payment technologies to provide our partners with the constantly-growing value that is unique to partnership with JCB.</a:t>
            </a:r>
            <a:endParaRPr lang="ja-JP" altLang="ja-JP" dirty="0"/>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14</a:t>
            </a:fld>
            <a:endParaRPr lang="en-US"/>
          </a:p>
        </p:txBody>
      </p:sp>
    </p:spTree>
    <p:extLst>
      <p:ext uri="{BB962C8B-B14F-4D97-AF65-F5344CB8AC3E}">
        <p14:creationId xmlns:p14="http://schemas.microsoft.com/office/powerpoint/2010/main" val="2517678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23913" y="781050"/>
            <a:ext cx="5149850" cy="2897188"/>
          </a:xfrm>
        </p:spPr>
      </p:sp>
      <p:sp>
        <p:nvSpPr>
          <p:cNvPr id="3" name="ノート プレースホルダー 2"/>
          <p:cNvSpPr>
            <a:spLocks noGrp="1"/>
          </p:cNvSpPr>
          <p:nvPr>
            <p:ph type="body" idx="1"/>
          </p:nvPr>
        </p:nvSpPr>
        <p:spPr/>
        <p:txBody>
          <a:bodyPr/>
          <a:lstStyle/>
          <a:p>
            <a:r>
              <a:rPr kumimoji="1" lang="en-US" altLang="ja-JP" dirty="0"/>
              <a:t>This</a:t>
            </a:r>
            <a:r>
              <a:rPr kumimoji="1" lang="en-US" altLang="ja-JP" baseline="0" dirty="0"/>
              <a:t> concludes my presentation.  Thank you.</a:t>
            </a:r>
            <a:endParaRPr kumimoji="1" lang="ja-JP" altLang="en-US" dirty="0"/>
          </a:p>
        </p:txBody>
      </p:sp>
      <p:sp>
        <p:nvSpPr>
          <p:cNvPr id="4" name="スライド番号プレースホルダー 3"/>
          <p:cNvSpPr>
            <a:spLocks noGrp="1"/>
          </p:cNvSpPr>
          <p:nvPr>
            <p:ph type="sldNum" sz="quarter" idx="10"/>
          </p:nvPr>
        </p:nvSpPr>
        <p:spPr/>
        <p:txBody>
          <a:bodyPr/>
          <a:lstStyle/>
          <a:p>
            <a:fld id="{35920356-1994-F04A-A785-1EA1BADE5F49}" type="slidenum">
              <a:rPr lang="en-US" smtClean="0"/>
              <a:t>15</a:t>
            </a:fld>
            <a:endParaRPr lang="en-US" dirty="0"/>
          </a:p>
        </p:txBody>
      </p:sp>
    </p:spTree>
    <p:extLst>
      <p:ext uri="{BB962C8B-B14F-4D97-AF65-F5344CB8AC3E}">
        <p14:creationId xmlns:p14="http://schemas.microsoft.com/office/powerpoint/2010/main" val="8704489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r="40" b="4400"/>
          <a:stretch/>
        </p:blipFill>
        <p:spPr>
          <a:xfrm>
            <a:off x="2" y="1"/>
            <a:ext cx="9144000" cy="5143500"/>
          </a:xfrm>
          <a:prstGeom prst="rect">
            <a:avLst/>
          </a:prstGeom>
        </p:spPr>
      </p:pic>
      <p:sp>
        <p:nvSpPr>
          <p:cNvPr id="12" name="Rectangle 11"/>
          <p:cNvSpPr/>
          <p:nvPr userDrawn="1"/>
        </p:nvSpPr>
        <p:spPr>
          <a:xfrm>
            <a:off x="1" y="3623209"/>
            <a:ext cx="9144002" cy="1520291"/>
          </a:xfrm>
          <a:prstGeom prst="rect">
            <a:avLst/>
          </a:prstGeom>
          <a:solidFill>
            <a:srgbClr val="153D8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D2091E"/>
              </a:solidFill>
            </a:endParaRPr>
          </a:p>
        </p:txBody>
      </p:sp>
      <p:sp>
        <p:nvSpPr>
          <p:cNvPr id="13" name="Title 1"/>
          <p:cNvSpPr>
            <a:spLocks noGrp="1"/>
          </p:cNvSpPr>
          <p:nvPr>
            <p:ph type="ctrTitle" hasCustomPrompt="1"/>
          </p:nvPr>
        </p:nvSpPr>
        <p:spPr>
          <a:xfrm>
            <a:off x="374158" y="3932151"/>
            <a:ext cx="8413004" cy="457272"/>
          </a:xfrm>
          <a:noFill/>
        </p:spPr>
        <p:txBody>
          <a:bodyPr lIns="67500" anchor="ctr" anchorCtr="0">
            <a:noAutofit/>
          </a:bodyPr>
          <a:lstStyle>
            <a:lvl1pPr algn="l">
              <a:defRPr sz="3300" b="1" i="0">
                <a:solidFill>
                  <a:schemeClr val="bg1"/>
                </a:solidFill>
                <a:latin typeface="+mn-lt"/>
                <a:ea typeface="Calibri Regular" charset="0"/>
                <a:cs typeface="Calibri Regular" charset="0"/>
              </a:defRPr>
            </a:lvl1pPr>
          </a:lstStyle>
          <a:p>
            <a:r>
              <a:rPr lang="en-US" dirty="0"/>
              <a:t>Title</a:t>
            </a:r>
          </a:p>
        </p:txBody>
      </p:sp>
      <p:sp>
        <p:nvSpPr>
          <p:cNvPr id="14" name="Subtitle 2"/>
          <p:cNvSpPr>
            <a:spLocks noGrp="1"/>
          </p:cNvSpPr>
          <p:nvPr>
            <p:ph type="subTitle" idx="1" hasCustomPrompt="1"/>
          </p:nvPr>
        </p:nvSpPr>
        <p:spPr>
          <a:xfrm>
            <a:off x="374158" y="4568311"/>
            <a:ext cx="8413004" cy="247970"/>
          </a:xfrm>
        </p:spPr>
        <p:txBody>
          <a:bodyPr anchor="ctr" anchorCtr="0">
            <a:noAutofit/>
          </a:bodyPr>
          <a:lstStyle>
            <a:lvl1pPr marL="0" indent="0" algn="l">
              <a:buNone/>
              <a:defRPr sz="1800" b="0" i="0">
                <a:solidFill>
                  <a:schemeClr val="bg1"/>
                </a:solidFill>
                <a:latin typeface="+mn-lt"/>
                <a:ea typeface="Calibri Regular" charset="0"/>
                <a:cs typeface="Calibri Regular" charset="0"/>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SUBTITLE STYLE</a:t>
            </a:r>
          </a:p>
        </p:txBody>
      </p:sp>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22670" y="242760"/>
            <a:ext cx="1064491" cy="884984"/>
          </a:xfrm>
          <a:prstGeom prst="rect">
            <a:avLst/>
          </a:prstGeom>
        </p:spPr>
      </p:pic>
    </p:spTree>
    <p:extLst>
      <p:ext uri="{BB962C8B-B14F-4D97-AF65-F5344CB8AC3E}">
        <p14:creationId xmlns:p14="http://schemas.microsoft.com/office/powerpoint/2010/main" val="1967883594"/>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5" name="Title 1"/>
          <p:cNvSpPr>
            <a:spLocks noGrp="1"/>
          </p:cNvSpPr>
          <p:nvPr>
            <p:ph type="title"/>
          </p:nvPr>
        </p:nvSpPr>
        <p:spPr>
          <a:xfrm>
            <a:off x="454630" y="214120"/>
            <a:ext cx="8248841" cy="552497"/>
          </a:xfrm>
        </p:spPr>
        <p:txBody>
          <a:bodyPr lIns="0">
            <a:noAutofit/>
          </a:bodyPr>
          <a:lstStyle>
            <a:lvl1pPr>
              <a:defRPr sz="2400" b="1" i="0">
                <a:solidFill>
                  <a:srgbClr val="153D8A"/>
                </a:solidFill>
                <a:latin typeface="+mn-lt"/>
                <a:ea typeface="Calibri Regular" charset="0"/>
                <a:cs typeface="Calibri Regular" charset="0"/>
              </a:defRPr>
            </a:lvl1pPr>
          </a:lstStyle>
          <a:p>
            <a:r>
              <a:rPr lang="en-US" dirty="0"/>
              <a:t>Click to edit Master title style</a:t>
            </a:r>
          </a:p>
        </p:txBody>
      </p:sp>
      <p:cxnSp>
        <p:nvCxnSpPr>
          <p:cNvPr id="17" name="Straight Connector 16"/>
          <p:cNvCxnSpPr/>
          <p:nvPr userDrawn="1"/>
        </p:nvCxnSpPr>
        <p:spPr>
          <a:xfrm>
            <a:off x="454630" y="769374"/>
            <a:ext cx="8248841" cy="0"/>
          </a:xfrm>
          <a:prstGeom prst="line">
            <a:avLst/>
          </a:prstGeom>
          <a:ln w="12700">
            <a:solidFill>
              <a:srgbClr val="153D8A"/>
            </a:solidFill>
          </a:ln>
        </p:spPr>
        <p:style>
          <a:lnRef idx="1">
            <a:schemeClr val="accent1"/>
          </a:lnRef>
          <a:fillRef idx="0">
            <a:schemeClr val="accent1"/>
          </a:fillRef>
          <a:effectRef idx="0">
            <a:schemeClr val="accent1"/>
          </a:effectRef>
          <a:fontRef idx="minor">
            <a:schemeClr val="tx1"/>
          </a:fontRef>
        </p:style>
      </p:cxnSp>
      <p:sp>
        <p:nvSpPr>
          <p:cNvPr id="23" name="Rectangle 22"/>
          <p:cNvSpPr/>
          <p:nvPr userDrawn="1"/>
        </p:nvSpPr>
        <p:spPr>
          <a:xfrm>
            <a:off x="0" y="4594304"/>
            <a:ext cx="9144000" cy="549197"/>
          </a:xfrm>
          <a:prstGeom prst="rect">
            <a:avLst/>
          </a:prstGeom>
          <a:solidFill>
            <a:srgbClr val="153D8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0C2C84"/>
              </a:solidFill>
            </a:endParaRPr>
          </a:p>
        </p:txBody>
      </p:sp>
      <p:pic>
        <p:nvPicPr>
          <p:cNvPr id="34" name="Picture 3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630" y="4680297"/>
            <a:ext cx="1155568" cy="369052"/>
          </a:xfrm>
          <a:prstGeom prst="rect">
            <a:avLst/>
          </a:prstGeom>
        </p:spPr>
      </p:pic>
      <p:sp>
        <p:nvSpPr>
          <p:cNvPr id="35" name="Text Placeholder 5"/>
          <p:cNvSpPr>
            <a:spLocks noGrp="1"/>
          </p:cNvSpPr>
          <p:nvPr>
            <p:ph type="body" sz="quarter" idx="12" hasCustomPrompt="1"/>
          </p:nvPr>
        </p:nvSpPr>
        <p:spPr>
          <a:xfrm>
            <a:off x="3437035" y="2245561"/>
            <a:ext cx="2228530" cy="976417"/>
          </a:xfrm>
          <a:solidFill>
            <a:srgbClr val="D2091E"/>
          </a:solidFill>
        </p:spPr>
        <p:txBody>
          <a:bodyPr wrap="square" lIns="135000" tIns="108000" rIns="135000" bIns="108000" anchor="ctr" anchorCtr="0">
            <a:noAutofit/>
          </a:bodyPr>
          <a:lstStyle>
            <a:lvl1pPr marL="0" indent="0" algn="ctr">
              <a:lnSpc>
                <a:spcPct val="100000"/>
              </a:lnSpc>
              <a:buNone/>
              <a:defRPr sz="1800" b="1" i="0">
                <a:solidFill>
                  <a:schemeClr val="bg1"/>
                </a:solidFill>
                <a:latin typeface="+mn-lt"/>
                <a:ea typeface="Calibri Regular" charset="0"/>
                <a:cs typeface="Calibri Regular" charset="0"/>
              </a:defRPr>
            </a:lvl1pPr>
          </a:lstStyle>
          <a:p>
            <a:pPr lvl="0"/>
            <a:r>
              <a:rPr lang="en-US" dirty="0"/>
              <a:t>Body copy</a:t>
            </a:r>
          </a:p>
        </p:txBody>
      </p:sp>
      <p:sp>
        <p:nvSpPr>
          <p:cNvPr id="36" name="Picture Placeholder 8"/>
          <p:cNvSpPr>
            <a:spLocks noGrp="1"/>
          </p:cNvSpPr>
          <p:nvPr>
            <p:ph type="pic" sz="quarter" idx="13" hasCustomPrompt="1"/>
          </p:nvPr>
        </p:nvSpPr>
        <p:spPr>
          <a:xfrm>
            <a:off x="4323408" y="1673194"/>
            <a:ext cx="455783" cy="396544"/>
          </a:xfrm>
        </p:spPr>
        <p:txBody>
          <a:bodyPr anchor="ctr" anchorCtr="0">
            <a:normAutofit/>
          </a:bodyPr>
          <a:lstStyle>
            <a:lvl1pPr marL="0" indent="0" algn="ctr">
              <a:buNone/>
              <a:defRPr sz="1400" b="0" i="0">
                <a:solidFill>
                  <a:schemeClr val="bg1"/>
                </a:solidFill>
                <a:latin typeface="+mn-lt"/>
                <a:ea typeface="Calibri Regular" charset="0"/>
                <a:cs typeface="Calibri Regular" charset="0"/>
              </a:defRPr>
            </a:lvl1pPr>
          </a:lstStyle>
          <a:p>
            <a:r>
              <a:rPr lang="en-US" dirty="0"/>
              <a:t>Icon</a:t>
            </a:r>
          </a:p>
        </p:txBody>
      </p:sp>
      <p:sp>
        <p:nvSpPr>
          <p:cNvPr id="37" name="Text Placeholder 5"/>
          <p:cNvSpPr>
            <a:spLocks noGrp="1"/>
          </p:cNvSpPr>
          <p:nvPr>
            <p:ph type="body" sz="quarter" idx="15" hasCustomPrompt="1"/>
          </p:nvPr>
        </p:nvSpPr>
        <p:spPr>
          <a:xfrm>
            <a:off x="6260419" y="2245561"/>
            <a:ext cx="2228530" cy="976417"/>
          </a:xfrm>
          <a:solidFill>
            <a:srgbClr val="379E32"/>
          </a:solidFill>
        </p:spPr>
        <p:txBody>
          <a:bodyPr wrap="square" lIns="135000" tIns="108000" rIns="135000" bIns="108000" anchor="ctr" anchorCtr="0">
            <a:noAutofit/>
          </a:bodyPr>
          <a:lstStyle>
            <a:lvl1pPr marL="0" indent="0" algn="ctr">
              <a:lnSpc>
                <a:spcPct val="100000"/>
              </a:lnSpc>
              <a:buNone/>
              <a:defRPr sz="1800" b="1" i="0">
                <a:solidFill>
                  <a:schemeClr val="bg1"/>
                </a:solidFill>
                <a:latin typeface="+mn-lt"/>
                <a:ea typeface="Calibri Regular" charset="0"/>
                <a:cs typeface="Calibri Regular" charset="0"/>
              </a:defRPr>
            </a:lvl1pPr>
          </a:lstStyle>
          <a:p>
            <a:pPr lvl="0"/>
            <a:r>
              <a:rPr lang="en-US" dirty="0"/>
              <a:t>Body copy</a:t>
            </a:r>
          </a:p>
        </p:txBody>
      </p:sp>
      <p:sp>
        <p:nvSpPr>
          <p:cNvPr id="38" name="Picture Placeholder 8"/>
          <p:cNvSpPr>
            <a:spLocks noGrp="1"/>
          </p:cNvSpPr>
          <p:nvPr>
            <p:ph type="pic" sz="quarter" idx="16" hasCustomPrompt="1"/>
          </p:nvPr>
        </p:nvSpPr>
        <p:spPr>
          <a:xfrm>
            <a:off x="7146793" y="1673193"/>
            <a:ext cx="455783" cy="396544"/>
          </a:xfrm>
        </p:spPr>
        <p:txBody>
          <a:bodyPr anchor="ctr" anchorCtr="0">
            <a:normAutofit/>
          </a:bodyPr>
          <a:lstStyle>
            <a:lvl1pPr marL="0" indent="0" algn="ctr">
              <a:buNone/>
              <a:defRPr sz="1400" b="0" i="0">
                <a:solidFill>
                  <a:schemeClr val="bg1"/>
                </a:solidFill>
                <a:latin typeface="+mn-lt"/>
                <a:ea typeface="Calibri Regular" charset="0"/>
                <a:cs typeface="Calibri Regular" charset="0"/>
              </a:defRPr>
            </a:lvl1pPr>
          </a:lstStyle>
          <a:p>
            <a:r>
              <a:rPr lang="en-US" dirty="0"/>
              <a:t>Icon</a:t>
            </a:r>
          </a:p>
        </p:txBody>
      </p:sp>
      <p:sp>
        <p:nvSpPr>
          <p:cNvPr id="39" name="Text Placeholder 5"/>
          <p:cNvSpPr>
            <a:spLocks noGrp="1"/>
          </p:cNvSpPr>
          <p:nvPr>
            <p:ph type="body" sz="quarter" idx="17" hasCustomPrompt="1"/>
          </p:nvPr>
        </p:nvSpPr>
        <p:spPr>
          <a:xfrm>
            <a:off x="613650" y="2252833"/>
            <a:ext cx="2228530" cy="976417"/>
          </a:xfrm>
          <a:solidFill>
            <a:srgbClr val="153D8A"/>
          </a:solidFill>
        </p:spPr>
        <p:txBody>
          <a:bodyPr wrap="square" lIns="135000" tIns="108000" rIns="135000" bIns="108000" anchor="ctr" anchorCtr="0">
            <a:noAutofit/>
          </a:bodyPr>
          <a:lstStyle>
            <a:lvl1pPr marL="0" indent="0" algn="ctr">
              <a:lnSpc>
                <a:spcPct val="100000"/>
              </a:lnSpc>
              <a:buNone/>
              <a:defRPr sz="1800" b="1" i="0">
                <a:solidFill>
                  <a:schemeClr val="bg1"/>
                </a:solidFill>
                <a:latin typeface="+mn-lt"/>
                <a:ea typeface="Calibri Regular" charset="0"/>
                <a:cs typeface="Calibri Regular" charset="0"/>
              </a:defRPr>
            </a:lvl1pPr>
          </a:lstStyle>
          <a:p>
            <a:pPr lvl="0"/>
            <a:r>
              <a:rPr lang="en-US" dirty="0"/>
              <a:t>Body copy</a:t>
            </a:r>
          </a:p>
        </p:txBody>
      </p:sp>
      <p:sp>
        <p:nvSpPr>
          <p:cNvPr id="40" name="Picture Placeholder 8"/>
          <p:cNvSpPr>
            <a:spLocks noGrp="1"/>
          </p:cNvSpPr>
          <p:nvPr>
            <p:ph type="pic" sz="quarter" idx="18" hasCustomPrompt="1"/>
          </p:nvPr>
        </p:nvSpPr>
        <p:spPr>
          <a:xfrm>
            <a:off x="1500023" y="1673195"/>
            <a:ext cx="455783" cy="396544"/>
          </a:xfrm>
        </p:spPr>
        <p:txBody>
          <a:bodyPr anchor="ctr" anchorCtr="0">
            <a:normAutofit/>
          </a:bodyPr>
          <a:lstStyle>
            <a:lvl1pPr marL="0" indent="0" algn="ctr">
              <a:buNone/>
              <a:defRPr sz="1400" b="0" i="0">
                <a:solidFill>
                  <a:schemeClr val="bg1"/>
                </a:solidFill>
                <a:latin typeface="+mn-lt"/>
                <a:ea typeface="Calibri Regular" charset="0"/>
                <a:cs typeface="Calibri Regular" charset="0"/>
              </a:defRPr>
            </a:lvl1pPr>
          </a:lstStyle>
          <a:p>
            <a:r>
              <a:rPr lang="en-US" dirty="0"/>
              <a:t>Icon</a:t>
            </a:r>
          </a:p>
        </p:txBody>
      </p:sp>
      <p:sp>
        <p:nvSpPr>
          <p:cNvPr id="13" name="Slide Number Placeholder 2"/>
          <p:cNvSpPr>
            <a:spLocks noGrp="1"/>
          </p:cNvSpPr>
          <p:nvPr>
            <p:ph type="sldNum" sz="quarter" idx="10"/>
          </p:nvPr>
        </p:nvSpPr>
        <p:spPr>
          <a:xfrm>
            <a:off x="8481923" y="4727900"/>
            <a:ext cx="434373" cy="273844"/>
          </a:xfrm>
        </p:spPr>
        <p:txBody>
          <a:bodyPr rIns="0" anchor="ctr" anchorCtr="0"/>
          <a:lstStyle>
            <a:lvl1pPr algn="l">
              <a:defRPr sz="800">
                <a:solidFill>
                  <a:schemeClr val="bg1"/>
                </a:solidFill>
              </a:defRPr>
            </a:lvl1pPr>
          </a:lstStyle>
          <a:p>
            <a:fld id="{949E5E12-28DC-9646-8824-EBBCCA96E3C7}" type="slidenum">
              <a:rPr lang="en-US" smtClean="0"/>
              <a:pPr/>
              <a:t>‹#›</a:t>
            </a:fld>
            <a:endParaRPr lang="en-US" dirty="0"/>
          </a:p>
        </p:txBody>
      </p:sp>
      <p:sp>
        <p:nvSpPr>
          <p:cNvPr id="14" name="Slide Number Placeholder 2">
            <a:extLst>
              <a:ext uri="{FF2B5EF4-FFF2-40B4-BE49-F238E27FC236}">
                <a16:creationId xmlns:a16="http://schemas.microsoft.com/office/drawing/2014/main" id="{9354FD8C-6B4D-4FD2-80EE-E405CFA53940}"/>
              </a:ext>
            </a:extLst>
          </p:cNvPr>
          <p:cNvSpPr txBox="1">
            <a:spLocks/>
          </p:cNvSpPr>
          <p:nvPr userDrawn="1"/>
        </p:nvSpPr>
        <p:spPr>
          <a:xfrm>
            <a:off x="4707866" y="4727899"/>
            <a:ext cx="3774057" cy="273844"/>
          </a:xfrm>
          <a:prstGeom prst="rect">
            <a:avLst/>
          </a:prstGeom>
        </p:spPr>
        <p:txBody>
          <a:bodyPr lIns="68580" tIns="34290" rIns="0" bIns="34290" anchor="ctr" anchorCtr="0"/>
          <a:lstStyle>
            <a:defPPr>
              <a:defRPr lang="en-US"/>
            </a:defPPr>
            <a:lvl1pPr marL="0" algn="r" defTabSz="914400" rtl="0" eaLnBrk="1" latinLnBrk="0" hangingPunct="1">
              <a:defRPr sz="1050" b="0" i="0" kern="1200">
                <a:solidFill>
                  <a:schemeClr val="bg1"/>
                </a:solidFill>
                <a:latin typeface="Univers 45 Light" charset="0"/>
                <a:ea typeface="Univers 45 Light" charset="0"/>
                <a:cs typeface="Univers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latin typeface="+mn-lt"/>
              </a:rPr>
              <a:t>© 2018 JCB Co., Ltd. All rights reserved.   |   </a:t>
            </a:r>
            <a:r>
              <a:rPr lang="en-US" b="1" dirty="0">
                <a:solidFill>
                  <a:schemeClr val="bg1"/>
                </a:solidFill>
                <a:latin typeface="+mn-lt"/>
              </a:rPr>
              <a:t>CONFIDENTIAL  </a:t>
            </a:r>
            <a:r>
              <a:rPr lang="en-US" b="0" dirty="0">
                <a:solidFill>
                  <a:schemeClr val="bg1"/>
                </a:solidFill>
              </a:rPr>
              <a:t>|</a:t>
            </a:r>
            <a:r>
              <a:rPr lang="en-US" b="1" dirty="0">
                <a:solidFill>
                  <a:schemeClr val="bg1"/>
                </a:solidFill>
              </a:rPr>
              <a:t>  </a:t>
            </a:r>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 y="0"/>
            <a:ext cx="9144002" cy="5143500"/>
          </a:xfrm>
          <a:prstGeom prst="rect">
            <a:avLst/>
          </a:prstGeom>
          <a:solidFill>
            <a:srgbClr val="153D8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0C2C84"/>
              </a:solidFill>
            </a:endParaRPr>
          </a:p>
        </p:txBody>
      </p:sp>
      <p:sp>
        <p:nvSpPr>
          <p:cNvPr id="10" name="Title 1"/>
          <p:cNvSpPr>
            <a:spLocks noGrp="1"/>
          </p:cNvSpPr>
          <p:nvPr>
            <p:ph type="ctrTitle" hasCustomPrompt="1"/>
          </p:nvPr>
        </p:nvSpPr>
        <p:spPr>
          <a:xfrm>
            <a:off x="454545" y="948019"/>
            <a:ext cx="4382430" cy="1211961"/>
          </a:xfrm>
          <a:noFill/>
        </p:spPr>
        <p:txBody>
          <a:bodyPr lIns="0" rIns="0" anchor="b" anchorCtr="0">
            <a:noAutofit/>
          </a:bodyPr>
          <a:lstStyle>
            <a:lvl1pPr algn="l">
              <a:defRPr sz="3000" b="1" i="0">
                <a:solidFill>
                  <a:schemeClr val="bg1"/>
                </a:solidFill>
                <a:latin typeface="+mn-lt"/>
                <a:ea typeface="Calibri Regular" charset="0"/>
                <a:cs typeface="Calibri Regular" charset="0"/>
              </a:defRPr>
            </a:lvl1pPr>
          </a:lstStyle>
          <a:p>
            <a:r>
              <a:rPr lang="en-US" dirty="0"/>
              <a:t>Title</a:t>
            </a:r>
          </a:p>
        </p:txBody>
      </p:sp>
      <p:cxnSp>
        <p:nvCxnSpPr>
          <p:cNvPr id="5" name="Straight Connector 4"/>
          <p:cNvCxnSpPr/>
          <p:nvPr userDrawn="1"/>
        </p:nvCxnSpPr>
        <p:spPr>
          <a:xfrm>
            <a:off x="454543" y="2290443"/>
            <a:ext cx="43824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17"/>
          <p:cNvSpPr>
            <a:spLocks noGrp="1"/>
          </p:cNvSpPr>
          <p:nvPr>
            <p:ph type="body" sz="quarter" idx="10" hasCustomPrompt="1"/>
          </p:nvPr>
        </p:nvSpPr>
        <p:spPr>
          <a:xfrm>
            <a:off x="454542" y="2523544"/>
            <a:ext cx="2676352" cy="1276350"/>
          </a:xfrm>
        </p:spPr>
        <p:txBody>
          <a:bodyPr lIns="0" rIns="0">
            <a:noAutofit/>
          </a:bodyPr>
          <a:lstStyle>
            <a:lvl1pPr marL="0" indent="0">
              <a:buNone/>
              <a:defRPr sz="1800" b="0" i="0">
                <a:solidFill>
                  <a:schemeClr val="bg1"/>
                </a:solidFill>
                <a:latin typeface="+mn-lt"/>
                <a:ea typeface="Calibri Regular" charset="0"/>
                <a:cs typeface="Calibri Regular" charset="0"/>
              </a:defRPr>
            </a:lvl1pPr>
          </a:lstStyle>
          <a:p>
            <a:pPr lvl="0"/>
            <a:r>
              <a:rPr lang="en-US" dirty="0"/>
              <a:t>Overview</a:t>
            </a:r>
          </a:p>
        </p:txBody>
      </p:sp>
      <p:sp>
        <p:nvSpPr>
          <p:cNvPr id="20" name="Picture Placeholder 19"/>
          <p:cNvSpPr>
            <a:spLocks noGrp="1"/>
          </p:cNvSpPr>
          <p:nvPr>
            <p:ph type="pic" sz="quarter" idx="11" hasCustomPrompt="1"/>
          </p:nvPr>
        </p:nvSpPr>
        <p:spPr>
          <a:xfrm>
            <a:off x="5259868" y="605274"/>
            <a:ext cx="3618309" cy="3383756"/>
          </a:xfrm>
          <a:noFill/>
        </p:spPr>
        <p:txBody>
          <a:bodyPr anchor="ctr" anchorCtr="0"/>
          <a:lstStyle>
            <a:lvl1pPr marL="0" indent="0" algn="ctr">
              <a:buNone/>
              <a:defRPr b="0" i="0">
                <a:solidFill>
                  <a:schemeClr val="bg1"/>
                </a:solidFill>
                <a:latin typeface="+mn-lt"/>
                <a:ea typeface="Calibri Regular" charset="0"/>
                <a:cs typeface="Calibri Regular" charset="0"/>
              </a:defRPr>
            </a:lvl1pPr>
          </a:lstStyle>
          <a:p>
            <a:r>
              <a:rPr lang="en-US" dirty="0"/>
              <a:t>Icon</a:t>
            </a:r>
          </a:p>
        </p:txBody>
      </p:sp>
      <p:sp>
        <p:nvSpPr>
          <p:cNvPr id="22" name="Rectangle 21"/>
          <p:cNvSpPr/>
          <p:nvPr userDrawn="1"/>
        </p:nvSpPr>
        <p:spPr>
          <a:xfrm>
            <a:off x="0" y="4594304"/>
            <a:ext cx="9144000" cy="5491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0C2C84"/>
              </a:solidFill>
            </a:endParaRPr>
          </a:p>
        </p:txBody>
      </p:sp>
      <p:pic>
        <p:nvPicPr>
          <p:cNvPr id="28" name="Picture 2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543" y="4680268"/>
            <a:ext cx="1155653" cy="369080"/>
          </a:xfrm>
          <a:prstGeom prst="rect">
            <a:avLst/>
          </a:prstGeom>
        </p:spPr>
      </p:pic>
      <p:sp>
        <p:nvSpPr>
          <p:cNvPr id="11" name="Slide Number Placeholder 2"/>
          <p:cNvSpPr>
            <a:spLocks noGrp="1"/>
          </p:cNvSpPr>
          <p:nvPr>
            <p:ph type="sldNum" sz="quarter" idx="12"/>
          </p:nvPr>
        </p:nvSpPr>
        <p:spPr>
          <a:xfrm>
            <a:off x="8481923" y="4727900"/>
            <a:ext cx="434373" cy="273844"/>
          </a:xfrm>
        </p:spPr>
        <p:txBody>
          <a:bodyPr rIns="0" anchor="ctr" anchorCtr="0"/>
          <a:lstStyle>
            <a:lvl1pPr algn="l">
              <a:defRPr sz="800">
                <a:solidFill>
                  <a:srgbClr val="153D8A"/>
                </a:solidFill>
              </a:defRPr>
            </a:lvl1pPr>
          </a:lstStyle>
          <a:p>
            <a:fld id="{949E5E12-28DC-9646-8824-EBBCCA96E3C7}" type="slidenum">
              <a:rPr lang="en-US" smtClean="0"/>
              <a:pPr/>
              <a:t>‹#›</a:t>
            </a:fld>
            <a:endParaRPr lang="en-US" dirty="0"/>
          </a:p>
        </p:txBody>
      </p:sp>
      <p:sp>
        <p:nvSpPr>
          <p:cNvPr id="15" name="Slide Number Placeholder 2">
            <a:extLst>
              <a:ext uri="{FF2B5EF4-FFF2-40B4-BE49-F238E27FC236}">
                <a16:creationId xmlns:a16="http://schemas.microsoft.com/office/drawing/2014/main" id="{9354FD8C-6B4D-4FD2-80EE-E405CFA53940}"/>
              </a:ext>
            </a:extLst>
          </p:cNvPr>
          <p:cNvSpPr txBox="1">
            <a:spLocks/>
          </p:cNvSpPr>
          <p:nvPr userDrawn="1"/>
        </p:nvSpPr>
        <p:spPr>
          <a:xfrm>
            <a:off x="4707866" y="4727899"/>
            <a:ext cx="3774057" cy="273844"/>
          </a:xfrm>
          <a:prstGeom prst="rect">
            <a:avLst/>
          </a:prstGeom>
        </p:spPr>
        <p:txBody>
          <a:bodyPr lIns="68580" tIns="34290" rIns="0" bIns="34290" anchor="ctr" anchorCtr="0"/>
          <a:lstStyle>
            <a:defPPr>
              <a:defRPr lang="en-US"/>
            </a:defPPr>
            <a:lvl1pPr marL="0" algn="r" defTabSz="914400" rtl="0" eaLnBrk="1" latinLnBrk="0" hangingPunct="1">
              <a:defRPr sz="1050" b="0" i="0" kern="1200">
                <a:solidFill>
                  <a:schemeClr val="bg1"/>
                </a:solidFill>
                <a:latin typeface="Univers 45 Light" charset="0"/>
                <a:ea typeface="Univers 45 Light" charset="0"/>
                <a:cs typeface="Univers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153D8A"/>
                </a:solidFill>
                <a:latin typeface="+mn-lt"/>
              </a:rPr>
              <a:t>© 2018 JCB Co., Ltd. All rights reserved.   |   </a:t>
            </a:r>
            <a:r>
              <a:rPr lang="en-US" b="1" dirty="0">
                <a:solidFill>
                  <a:srgbClr val="153D8A"/>
                </a:solidFill>
                <a:latin typeface="+mn-lt"/>
              </a:rPr>
              <a:t>CONFIDENTIAL  </a:t>
            </a:r>
            <a:r>
              <a:rPr lang="en-US" b="0" dirty="0">
                <a:solidFill>
                  <a:srgbClr val="153D8A"/>
                </a:solidFill>
              </a:rPr>
              <a:t>|</a:t>
            </a:r>
            <a:r>
              <a:rPr lang="en-US" b="1" dirty="0">
                <a:solidFill>
                  <a:srgbClr val="153D8A"/>
                </a:solidFill>
              </a:rPr>
              <a:t>  </a:t>
            </a:r>
          </a:p>
        </p:txBody>
      </p:sp>
    </p:spTree>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Rectangle 1"/>
          <p:cNvSpPr/>
          <p:nvPr userDrawn="1"/>
        </p:nvSpPr>
        <p:spPr>
          <a:xfrm>
            <a:off x="1" y="0"/>
            <a:ext cx="9144002" cy="5143500"/>
          </a:xfrm>
          <a:prstGeom prst="rect">
            <a:avLst/>
          </a:prstGeom>
          <a:solidFill>
            <a:srgbClr val="D2091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cxnSp>
        <p:nvCxnSpPr>
          <p:cNvPr id="5" name="Straight Connector 4"/>
          <p:cNvCxnSpPr/>
          <p:nvPr userDrawn="1"/>
        </p:nvCxnSpPr>
        <p:spPr>
          <a:xfrm>
            <a:off x="454543" y="2290443"/>
            <a:ext cx="43824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17"/>
          <p:cNvSpPr>
            <a:spLocks noGrp="1"/>
          </p:cNvSpPr>
          <p:nvPr>
            <p:ph type="body" sz="quarter" idx="10" hasCustomPrompt="1"/>
          </p:nvPr>
        </p:nvSpPr>
        <p:spPr>
          <a:xfrm>
            <a:off x="454542" y="2523544"/>
            <a:ext cx="2676352" cy="1276350"/>
          </a:xfrm>
        </p:spPr>
        <p:txBody>
          <a:bodyPr lIns="0" rIns="0">
            <a:noAutofit/>
          </a:bodyPr>
          <a:lstStyle>
            <a:lvl1pPr marL="0" indent="0">
              <a:buNone/>
              <a:defRPr sz="1800" b="0" i="0">
                <a:solidFill>
                  <a:schemeClr val="bg1"/>
                </a:solidFill>
                <a:latin typeface="+mn-lt"/>
                <a:ea typeface="Calibri Regular" charset="0"/>
                <a:cs typeface="Calibri Regular" charset="0"/>
              </a:defRPr>
            </a:lvl1pPr>
          </a:lstStyle>
          <a:p>
            <a:pPr lvl="0"/>
            <a:r>
              <a:rPr lang="en-US" dirty="0"/>
              <a:t>Overview</a:t>
            </a:r>
          </a:p>
        </p:txBody>
      </p:sp>
      <p:sp>
        <p:nvSpPr>
          <p:cNvPr id="20" name="Picture Placeholder 19"/>
          <p:cNvSpPr>
            <a:spLocks noGrp="1"/>
          </p:cNvSpPr>
          <p:nvPr>
            <p:ph type="pic" sz="quarter" idx="11" hasCustomPrompt="1"/>
          </p:nvPr>
        </p:nvSpPr>
        <p:spPr>
          <a:xfrm>
            <a:off x="5259868" y="605274"/>
            <a:ext cx="3618309" cy="3383756"/>
          </a:xfrm>
          <a:noFill/>
        </p:spPr>
        <p:txBody>
          <a:bodyPr anchor="ctr" anchorCtr="0"/>
          <a:lstStyle>
            <a:lvl1pPr marL="0" indent="0" algn="ctr">
              <a:buNone/>
              <a:defRPr b="0" i="0">
                <a:solidFill>
                  <a:schemeClr val="bg1"/>
                </a:solidFill>
                <a:latin typeface="+mn-lt"/>
                <a:ea typeface="Calibri Regular" charset="0"/>
                <a:cs typeface="Calibri Regular" charset="0"/>
              </a:defRPr>
            </a:lvl1pPr>
          </a:lstStyle>
          <a:p>
            <a:r>
              <a:rPr lang="en-US" dirty="0"/>
              <a:t>Icon</a:t>
            </a:r>
          </a:p>
        </p:txBody>
      </p:sp>
      <p:sp>
        <p:nvSpPr>
          <p:cNvPr id="22" name="Rectangle 21"/>
          <p:cNvSpPr/>
          <p:nvPr userDrawn="1"/>
        </p:nvSpPr>
        <p:spPr>
          <a:xfrm>
            <a:off x="0" y="4594304"/>
            <a:ext cx="9144000" cy="5491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0C2C84"/>
              </a:solidFill>
            </a:endParaRPr>
          </a:p>
        </p:txBody>
      </p:sp>
      <p:pic>
        <p:nvPicPr>
          <p:cNvPr id="28" name="Picture 2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543" y="4680268"/>
            <a:ext cx="1155653" cy="369080"/>
          </a:xfrm>
          <a:prstGeom prst="rect">
            <a:avLst/>
          </a:prstGeom>
        </p:spPr>
      </p:pic>
      <p:sp>
        <p:nvSpPr>
          <p:cNvPr id="11" name="Title 1"/>
          <p:cNvSpPr>
            <a:spLocks noGrp="1"/>
          </p:cNvSpPr>
          <p:nvPr>
            <p:ph type="ctrTitle" hasCustomPrompt="1"/>
          </p:nvPr>
        </p:nvSpPr>
        <p:spPr>
          <a:xfrm>
            <a:off x="454545" y="948019"/>
            <a:ext cx="4382430" cy="1211961"/>
          </a:xfrm>
          <a:noFill/>
        </p:spPr>
        <p:txBody>
          <a:bodyPr lIns="0" rIns="0" anchor="b" anchorCtr="0">
            <a:noAutofit/>
          </a:bodyPr>
          <a:lstStyle>
            <a:lvl1pPr algn="l">
              <a:defRPr sz="3000" b="1" i="0">
                <a:solidFill>
                  <a:schemeClr val="bg1"/>
                </a:solidFill>
                <a:latin typeface="+mn-lt"/>
                <a:ea typeface="Calibri Regular" charset="0"/>
                <a:cs typeface="Calibri Regular" charset="0"/>
              </a:defRPr>
            </a:lvl1pPr>
          </a:lstStyle>
          <a:p>
            <a:r>
              <a:rPr lang="en-US" dirty="0"/>
              <a:t>Title</a:t>
            </a:r>
          </a:p>
        </p:txBody>
      </p:sp>
      <p:sp>
        <p:nvSpPr>
          <p:cNvPr id="10" name="Slide Number Placeholder 2"/>
          <p:cNvSpPr>
            <a:spLocks noGrp="1"/>
          </p:cNvSpPr>
          <p:nvPr>
            <p:ph type="sldNum" sz="quarter" idx="12"/>
          </p:nvPr>
        </p:nvSpPr>
        <p:spPr>
          <a:xfrm>
            <a:off x="8481923" y="4727900"/>
            <a:ext cx="434373" cy="273844"/>
          </a:xfrm>
        </p:spPr>
        <p:txBody>
          <a:bodyPr rIns="0" anchor="ctr" anchorCtr="0"/>
          <a:lstStyle>
            <a:lvl1pPr algn="l">
              <a:defRPr sz="800">
                <a:solidFill>
                  <a:srgbClr val="D2091E"/>
                </a:solidFill>
              </a:defRPr>
            </a:lvl1pPr>
          </a:lstStyle>
          <a:p>
            <a:fld id="{949E5E12-28DC-9646-8824-EBBCCA96E3C7}" type="slidenum">
              <a:rPr lang="en-US" smtClean="0"/>
              <a:pPr/>
              <a:t>‹#›</a:t>
            </a:fld>
            <a:endParaRPr lang="en-US" dirty="0"/>
          </a:p>
        </p:txBody>
      </p:sp>
      <p:sp>
        <p:nvSpPr>
          <p:cNvPr id="12" name="Slide Number Placeholder 2">
            <a:extLst>
              <a:ext uri="{FF2B5EF4-FFF2-40B4-BE49-F238E27FC236}">
                <a16:creationId xmlns:a16="http://schemas.microsoft.com/office/drawing/2014/main" id="{9354FD8C-6B4D-4FD2-80EE-E405CFA53940}"/>
              </a:ext>
            </a:extLst>
          </p:cNvPr>
          <p:cNvSpPr txBox="1">
            <a:spLocks/>
          </p:cNvSpPr>
          <p:nvPr userDrawn="1"/>
        </p:nvSpPr>
        <p:spPr>
          <a:xfrm>
            <a:off x="4707866" y="4727899"/>
            <a:ext cx="3774057" cy="273844"/>
          </a:xfrm>
          <a:prstGeom prst="rect">
            <a:avLst/>
          </a:prstGeom>
        </p:spPr>
        <p:txBody>
          <a:bodyPr lIns="68580" tIns="34290" rIns="0" bIns="34290" anchor="ctr" anchorCtr="0"/>
          <a:lstStyle>
            <a:defPPr>
              <a:defRPr lang="en-US"/>
            </a:defPPr>
            <a:lvl1pPr marL="0" algn="r" defTabSz="914400" rtl="0" eaLnBrk="1" latinLnBrk="0" hangingPunct="1">
              <a:defRPr sz="1050" b="0" i="0" kern="1200">
                <a:solidFill>
                  <a:schemeClr val="bg1"/>
                </a:solidFill>
                <a:latin typeface="Univers 45 Light" charset="0"/>
                <a:ea typeface="Univers 45 Light" charset="0"/>
                <a:cs typeface="Univers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D2091E"/>
                </a:solidFill>
                <a:latin typeface="+mn-lt"/>
              </a:rPr>
              <a:t>© 2018 JCB Co., Ltd. All rights reserved.   |   </a:t>
            </a:r>
            <a:r>
              <a:rPr lang="en-US" b="1" dirty="0">
                <a:solidFill>
                  <a:srgbClr val="D2091E"/>
                </a:solidFill>
                <a:latin typeface="+mn-lt"/>
              </a:rPr>
              <a:t>CONFIDENTIAL  </a:t>
            </a:r>
            <a:r>
              <a:rPr lang="en-US" b="0" dirty="0">
                <a:solidFill>
                  <a:srgbClr val="D2091E"/>
                </a:solidFill>
              </a:rPr>
              <a:t>|</a:t>
            </a:r>
            <a:r>
              <a:rPr lang="en-US" b="1" dirty="0">
                <a:solidFill>
                  <a:srgbClr val="D2091E"/>
                </a:solidFill>
              </a:rPr>
              <a:t>  </a:t>
            </a:r>
          </a:p>
        </p:txBody>
      </p:sp>
    </p:spTree>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Rectangle 1"/>
          <p:cNvSpPr/>
          <p:nvPr userDrawn="1"/>
        </p:nvSpPr>
        <p:spPr>
          <a:xfrm>
            <a:off x="1" y="0"/>
            <a:ext cx="9144002" cy="5143500"/>
          </a:xfrm>
          <a:prstGeom prst="rect">
            <a:avLst/>
          </a:prstGeom>
          <a:solidFill>
            <a:srgbClr val="379E3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cxnSp>
        <p:nvCxnSpPr>
          <p:cNvPr id="5" name="Straight Connector 4"/>
          <p:cNvCxnSpPr/>
          <p:nvPr userDrawn="1"/>
        </p:nvCxnSpPr>
        <p:spPr>
          <a:xfrm>
            <a:off x="454543" y="2290443"/>
            <a:ext cx="43824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17"/>
          <p:cNvSpPr>
            <a:spLocks noGrp="1"/>
          </p:cNvSpPr>
          <p:nvPr>
            <p:ph type="body" sz="quarter" idx="10" hasCustomPrompt="1"/>
          </p:nvPr>
        </p:nvSpPr>
        <p:spPr>
          <a:xfrm>
            <a:off x="454542" y="2523544"/>
            <a:ext cx="2676352" cy="1276350"/>
          </a:xfrm>
        </p:spPr>
        <p:txBody>
          <a:bodyPr lIns="0" rIns="0">
            <a:noAutofit/>
          </a:bodyPr>
          <a:lstStyle>
            <a:lvl1pPr marL="0" indent="0">
              <a:buNone/>
              <a:defRPr sz="1800" b="0" i="0">
                <a:solidFill>
                  <a:schemeClr val="bg1"/>
                </a:solidFill>
                <a:latin typeface="+mn-lt"/>
                <a:ea typeface="Calibri Regular" charset="0"/>
                <a:cs typeface="Calibri Regular" charset="0"/>
              </a:defRPr>
            </a:lvl1pPr>
          </a:lstStyle>
          <a:p>
            <a:pPr lvl="0"/>
            <a:r>
              <a:rPr lang="en-US" dirty="0"/>
              <a:t>Overview</a:t>
            </a:r>
          </a:p>
        </p:txBody>
      </p:sp>
      <p:sp>
        <p:nvSpPr>
          <p:cNvPr id="20" name="Picture Placeholder 19"/>
          <p:cNvSpPr>
            <a:spLocks noGrp="1"/>
          </p:cNvSpPr>
          <p:nvPr>
            <p:ph type="pic" sz="quarter" idx="11" hasCustomPrompt="1"/>
          </p:nvPr>
        </p:nvSpPr>
        <p:spPr>
          <a:xfrm>
            <a:off x="5259868" y="605274"/>
            <a:ext cx="3618309" cy="3383756"/>
          </a:xfrm>
          <a:noFill/>
        </p:spPr>
        <p:txBody>
          <a:bodyPr anchor="ctr" anchorCtr="0"/>
          <a:lstStyle>
            <a:lvl1pPr marL="0" indent="0" algn="ctr">
              <a:buNone/>
              <a:defRPr b="0" i="0">
                <a:solidFill>
                  <a:schemeClr val="bg1"/>
                </a:solidFill>
                <a:latin typeface="+mn-lt"/>
                <a:ea typeface="Calibri Regular" charset="0"/>
                <a:cs typeface="Calibri Regular" charset="0"/>
              </a:defRPr>
            </a:lvl1pPr>
          </a:lstStyle>
          <a:p>
            <a:r>
              <a:rPr lang="en-US" dirty="0"/>
              <a:t>Icon</a:t>
            </a:r>
          </a:p>
        </p:txBody>
      </p:sp>
      <p:sp>
        <p:nvSpPr>
          <p:cNvPr id="22" name="Rectangle 21"/>
          <p:cNvSpPr/>
          <p:nvPr userDrawn="1"/>
        </p:nvSpPr>
        <p:spPr>
          <a:xfrm>
            <a:off x="0" y="4594304"/>
            <a:ext cx="9144000" cy="5491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0C2C84"/>
              </a:solidFill>
            </a:endParaRPr>
          </a:p>
        </p:txBody>
      </p:sp>
      <p:pic>
        <p:nvPicPr>
          <p:cNvPr id="28" name="Picture 2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543" y="4680268"/>
            <a:ext cx="1155653" cy="369080"/>
          </a:xfrm>
          <a:prstGeom prst="rect">
            <a:avLst/>
          </a:prstGeom>
        </p:spPr>
      </p:pic>
      <p:sp>
        <p:nvSpPr>
          <p:cNvPr id="11" name="Title 1"/>
          <p:cNvSpPr>
            <a:spLocks noGrp="1"/>
          </p:cNvSpPr>
          <p:nvPr>
            <p:ph type="ctrTitle" hasCustomPrompt="1"/>
          </p:nvPr>
        </p:nvSpPr>
        <p:spPr>
          <a:xfrm>
            <a:off x="454545" y="948019"/>
            <a:ext cx="4382430" cy="1211961"/>
          </a:xfrm>
          <a:noFill/>
        </p:spPr>
        <p:txBody>
          <a:bodyPr lIns="0" rIns="0" anchor="b" anchorCtr="0">
            <a:noAutofit/>
          </a:bodyPr>
          <a:lstStyle>
            <a:lvl1pPr algn="l">
              <a:defRPr sz="3000" b="1" i="0">
                <a:solidFill>
                  <a:schemeClr val="bg1"/>
                </a:solidFill>
                <a:latin typeface="+mn-lt"/>
                <a:ea typeface="Calibri Regular" charset="0"/>
                <a:cs typeface="Calibri Regular" charset="0"/>
              </a:defRPr>
            </a:lvl1pPr>
          </a:lstStyle>
          <a:p>
            <a:r>
              <a:rPr lang="en-US" dirty="0"/>
              <a:t>Title</a:t>
            </a:r>
          </a:p>
        </p:txBody>
      </p:sp>
      <p:sp>
        <p:nvSpPr>
          <p:cNvPr id="10" name="Slide Number Placeholder 2"/>
          <p:cNvSpPr>
            <a:spLocks noGrp="1"/>
          </p:cNvSpPr>
          <p:nvPr>
            <p:ph type="sldNum" sz="quarter" idx="12"/>
          </p:nvPr>
        </p:nvSpPr>
        <p:spPr>
          <a:xfrm>
            <a:off x="8481923" y="4727900"/>
            <a:ext cx="434373" cy="273844"/>
          </a:xfrm>
        </p:spPr>
        <p:txBody>
          <a:bodyPr rIns="0" anchor="ctr" anchorCtr="0"/>
          <a:lstStyle>
            <a:lvl1pPr algn="l">
              <a:defRPr sz="800">
                <a:solidFill>
                  <a:srgbClr val="379E32"/>
                </a:solidFill>
              </a:defRPr>
            </a:lvl1pPr>
          </a:lstStyle>
          <a:p>
            <a:fld id="{949E5E12-28DC-9646-8824-EBBCCA96E3C7}" type="slidenum">
              <a:rPr lang="en-US" smtClean="0"/>
              <a:pPr/>
              <a:t>‹#›</a:t>
            </a:fld>
            <a:endParaRPr lang="en-US" dirty="0"/>
          </a:p>
        </p:txBody>
      </p:sp>
      <p:sp>
        <p:nvSpPr>
          <p:cNvPr id="12" name="Slide Number Placeholder 2">
            <a:extLst>
              <a:ext uri="{FF2B5EF4-FFF2-40B4-BE49-F238E27FC236}">
                <a16:creationId xmlns:a16="http://schemas.microsoft.com/office/drawing/2014/main" id="{9354FD8C-6B4D-4FD2-80EE-E405CFA53940}"/>
              </a:ext>
            </a:extLst>
          </p:cNvPr>
          <p:cNvSpPr txBox="1">
            <a:spLocks/>
          </p:cNvSpPr>
          <p:nvPr userDrawn="1"/>
        </p:nvSpPr>
        <p:spPr>
          <a:xfrm>
            <a:off x="4707866" y="4727899"/>
            <a:ext cx="3774057" cy="273844"/>
          </a:xfrm>
          <a:prstGeom prst="rect">
            <a:avLst/>
          </a:prstGeom>
        </p:spPr>
        <p:txBody>
          <a:bodyPr lIns="68580" tIns="34290" rIns="0" bIns="34290" anchor="ctr" anchorCtr="0"/>
          <a:lstStyle>
            <a:defPPr>
              <a:defRPr lang="en-US"/>
            </a:defPPr>
            <a:lvl1pPr marL="0" algn="r" defTabSz="914400" rtl="0" eaLnBrk="1" latinLnBrk="0" hangingPunct="1">
              <a:defRPr sz="1050" b="0" i="0" kern="1200">
                <a:solidFill>
                  <a:schemeClr val="bg1"/>
                </a:solidFill>
                <a:latin typeface="Univers 45 Light" charset="0"/>
                <a:ea typeface="Univers 45 Light" charset="0"/>
                <a:cs typeface="Univers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solidFill>
                  <a:srgbClr val="379E32"/>
                </a:solidFill>
                <a:latin typeface="+mn-lt"/>
              </a:rPr>
              <a:t>© 2018 JCB Co., Ltd. All rights reserved.   |   </a:t>
            </a:r>
            <a:r>
              <a:rPr lang="en-US" b="1" dirty="0">
                <a:solidFill>
                  <a:srgbClr val="379E32"/>
                </a:solidFill>
                <a:latin typeface="+mn-lt"/>
              </a:rPr>
              <a:t>CONFIDENTIAL  </a:t>
            </a:r>
            <a:r>
              <a:rPr lang="en-US" b="0" dirty="0">
                <a:solidFill>
                  <a:srgbClr val="379E32"/>
                </a:solidFill>
              </a:rPr>
              <a:t>|</a:t>
            </a:r>
            <a:r>
              <a:rPr lang="en-US" b="1" dirty="0">
                <a:solidFill>
                  <a:srgbClr val="379E32"/>
                </a:solidFill>
              </a:rPr>
              <a:t>  </a:t>
            </a:r>
          </a:p>
        </p:txBody>
      </p:sp>
    </p:spTree>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15" name="Title 1"/>
          <p:cNvSpPr>
            <a:spLocks noGrp="1"/>
          </p:cNvSpPr>
          <p:nvPr>
            <p:ph type="title"/>
          </p:nvPr>
        </p:nvSpPr>
        <p:spPr>
          <a:xfrm>
            <a:off x="454630" y="214120"/>
            <a:ext cx="8248841" cy="552497"/>
          </a:xfrm>
        </p:spPr>
        <p:txBody>
          <a:bodyPr lIns="0">
            <a:noAutofit/>
          </a:bodyPr>
          <a:lstStyle>
            <a:lvl1pPr>
              <a:defRPr sz="2400" b="1" i="0">
                <a:solidFill>
                  <a:srgbClr val="153D8A"/>
                </a:solidFill>
                <a:latin typeface="+mn-lt"/>
                <a:ea typeface="Calibri Regular" charset="0"/>
                <a:cs typeface="Calibri Regular" charset="0"/>
              </a:defRPr>
            </a:lvl1pPr>
          </a:lstStyle>
          <a:p>
            <a:r>
              <a:rPr lang="en-US" dirty="0"/>
              <a:t>Click to edit Master title style</a:t>
            </a:r>
          </a:p>
        </p:txBody>
      </p:sp>
      <p:cxnSp>
        <p:nvCxnSpPr>
          <p:cNvPr id="17" name="Straight Connector 16"/>
          <p:cNvCxnSpPr/>
          <p:nvPr userDrawn="1"/>
        </p:nvCxnSpPr>
        <p:spPr>
          <a:xfrm>
            <a:off x="454630" y="769374"/>
            <a:ext cx="8248841" cy="0"/>
          </a:xfrm>
          <a:prstGeom prst="line">
            <a:avLst/>
          </a:prstGeom>
          <a:ln w="12700">
            <a:solidFill>
              <a:srgbClr val="153D8A"/>
            </a:solidFill>
          </a:ln>
        </p:spPr>
        <p:style>
          <a:lnRef idx="1">
            <a:schemeClr val="accent1"/>
          </a:lnRef>
          <a:fillRef idx="0">
            <a:schemeClr val="accent1"/>
          </a:fillRef>
          <a:effectRef idx="0">
            <a:schemeClr val="accent1"/>
          </a:effectRef>
          <a:fontRef idx="minor">
            <a:schemeClr val="tx1"/>
          </a:fontRef>
        </p:style>
      </p:cxnSp>
      <p:sp>
        <p:nvSpPr>
          <p:cNvPr id="33" name="Text Placeholder 11"/>
          <p:cNvSpPr>
            <a:spLocks noGrp="1"/>
          </p:cNvSpPr>
          <p:nvPr>
            <p:ph type="body" sz="quarter" idx="26"/>
          </p:nvPr>
        </p:nvSpPr>
        <p:spPr>
          <a:xfrm>
            <a:off x="454630" y="900214"/>
            <a:ext cx="8248841" cy="675443"/>
          </a:xfrm>
        </p:spPr>
        <p:txBody>
          <a:bodyPr lIns="0" anchor="ctr" anchorCtr="0">
            <a:noAutofit/>
          </a:bodyPr>
          <a:lstStyle>
            <a:lvl1pPr marL="0" indent="0">
              <a:lnSpc>
                <a:spcPct val="100000"/>
              </a:lnSpc>
              <a:spcAft>
                <a:spcPts val="0"/>
              </a:spcAft>
              <a:buNone/>
              <a:defRPr sz="1800" b="0" i="0">
                <a:solidFill>
                  <a:schemeClr val="tx1">
                    <a:lumMod val="65000"/>
                    <a:lumOff val="35000"/>
                  </a:schemeClr>
                </a:solidFill>
                <a:latin typeface="+mn-lt"/>
                <a:ea typeface="Calibri Regular" charset="0"/>
                <a:cs typeface="Calibri Regular" charset="0"/>
              </a:defRPr>
            </a:lvl1pPr>
            <a:lvl2pPr>
              <a:lnSpc>
                <a:spcPct val="100000"/>
              </a:lnSpc>
              <a:spcAft>
                <a:spcPts val="0"/>
              </a:spcAft>
              <a:defRPr sz="1800" b="0" i="0">
                <a:solidFill>
                  <a:schemeClr val="tx1">
                    <a:lumMod val="65000"/>
                    <a:lumOff val="35000"/>
                  </a:schemeClr>
                </a:solidFill>
                <a:latin typeface="+mn-lt"/>
                <a:ea typeface="Calibri Regular" charset="0"/>
                <a:cs typeface="Calibri Regular" charset="0"/>
              </a:defRPr>
            </a:lvl2pPr>
            <a:lvl3pPr>
              <a:lnSpc>
                <a:spcPct val="150000"/>
              </a:lnSpc>
              <a:defRPr b="0" i="0">
                <a:latin typeface="Univers 45 Light" charset="0"/>
                <a:ea typeface="Univers 45 Light" charset="0"/>
                <a:cs typeface="Univers 45 Light" charset="0"/>
              </a:defRPr>
            </a:lvl3pPr>
            <a:lvl4pPr>
              <a:lnSpc>
                <a:spcPct val="150000"/>
              </a:lnSpc>
              <a:defRPr b="0" i="0">
                <a:latin typeface="Univers 45 Light" charset="0"/>
                <a:ea typeface="Univers 45 Light" charset="0"/>
                <a:cs typeface="Univers 45 Light" charset="0"/>
              </a:defRPr>
            </a:lvl4pPr>
            <a:lvl5pPr>
              <a:lnSpc>
                <a:spcPct val="150000"/>
              </a:lnSpc>
              <a:defRPr b="0" i="0">
                <a:latin typeface="Univers 45 Light" charset="0"/>
                <a:ea typeface="Univers 45 Light" charset="0"/>
                <a:cs typeface="Univers 45 Light" charset="0"/>
              </a:defRPr>
            </a:lvl5pPr>
          </a:lstStyle>
          <a:p>
            <a:pPr lvl="0"/>
            <a:r>
              <a:rPr lang="en-US" dirty="0"/>
              <a:t>Click to edit Master text styles</a:t>
            </a:r>
          </a:p>
          <a:p>
            <a:pPr lvl="1"/>
            <a:r>
              <a:rPr lang="en-US" dirty="0"/>
              <a:t>Second level</a:t>
            </a:r>
          </a:p>
        </p:txBody>
      </p:sp>
      <p:sp>
        <p:nvSpPr>
          <p:cNvPr id="23" name="Rectangle 22"/>
          <p:cNvSpPr/>
          <p:nvPr userDrawn="1"/>
        </p:nvSpPr>
        <p:spPr>
          <a:xfrm>
            <a:off x="0" y="4594304"/>
            <a:ext cx="9144000" cy="549197"/>
          </a:xfrm>
          <a:prstGeom prst="rect">
            <a:avLst/>
          </a:prstGeom>
          <a:solidFill>
            <a:srgbClr val="153D8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0C2C84"/>
              </a:solidFill>
            </a:endParaRPr>
          </a:p>
        </p:txBody>
      </p:sp>
      <p:pic>
        <p:nvPicPr>
          <p:cNvPr id="34" name="Picture 3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630" y="4680297"/>
            <a:ext cx="1155568" cy="369052"/>
          </a:xfrm>
          <a:prstGeom prst="rect">
            <a:avLst/>
          </a:prstGeom>
        </p:spPr>
      </p:pic>
      <p:sp>
        <p:nvSpPr>
          <p:cNvPr id="8" name="Slide Number Placeholder 2"/>
          <p:cNvSpPr>
            <a:spLocks noGrp="1"/>
          </p:cNvSpPr>
          <p:nvPr>
            <p:ph type="sldNum" sz="quarter" idx="10"/>
          </p:nvPr>
        </p:nvSpPr>
        <p:spPr>
          <a:xfrm>
            <a:off x="8481923" y="4727900"/>
            <a:ext cx="434373" cy="273844"/>
          </a:xfrm>
        </p:spPr>
        <p:txBody>
          <a:bodyPr rIns="0" anchor="ctr" anchorCtr="0"/>
          <a:lstStyle>
            <a:lvl1pPr algn="l">
              <a:defRPr sz="800">
                <a:solidFill>
                  <a:schemeClr val="bg1"/>
                </a:solidFill>
              </a:defRPr>
            </a:lvl1pPr>
          </a:lstStyle>
          <a:p>
            <a:fld id="{949E5E12-28DC-9646-8824-EBBCCA96E3C7}" type="slidenum">
              <a:rPr lang="en-US" smtClean="0"/>
              <a:pPr/>
              <a:t>‹#›</a:t>
            </a:fld>
            <a:endParaRPr lang="en-US" dirty="0"/>
          </a:p>
        </p:txBody>
      </p:sp>
      <p:sp>
        <p:nvSpPr>
          <p:cNvPr id="9" name="Slide Number Placeholder 2">
            <a:extLst>
              <a:ext uri="{FF2B5EF4-FFF2-40B4-BE49-F238E27FC236}">
                <a16:creationId xmlns:a16="http://schemas.microsoft.com/office/drawing/2014/main" id="{9354FD8C-6B4D-4FD2-80EE-E405CFA53940}"/>
              </a:ext>
            </a:extLst>
          </p:cNvPr>
          <p:cNvSpPr txBox="1">
            <a:spLocks/>
          </p:cNvSpPr>
          <p:nvPr userDrawn="1"/>
        </p:nvSpPr>
        <p:spPr>
          <a:xfrm>
            <a:off x="4707866" y="4727899"/>
            <a:ext cx="3774057" cy="273844"/>
          </a:xfrm>
          <a:prstGeom prst="rect">
            <a:avLst/>
          </a:prstGeom>
        </p:spPr>
        <p:txBody>
          <a:bodyPr lIns="68580" tIns="34290" rIns="0" bIns="34290" anchor="ctr" anchorCtr="0"/>
          <a:lstStyle>
            <a:defPPr>
              <a:defRPr lang="en-US"/>
            </a:defPPr>
            <a:lvl1pPr marL="0" algn="r" defTabSz="914400" rtl="0" eaLnBrk="1" latinLnBrk="0" hangingPunct="1">
              <a:defRPr sz="1050" b="0" i="0" kern="1200">
                <a:solidFill>
                  <a:schemeClr val="bg1"/>
                </a:solidFill>
                <a:latin typeface="Univers 45 Light" charset="0"/>
                <a:ea typeface="Univers 45 Light" charset="0"/>
                <a:cs typeface="Univers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latin typeface="+mn-lt"/>
              </a:rPr>
              <a:t>© 2018 JCB Co., Ltd. All rights reserved.   |   </a:t>
            </a:r>
            <a:r>
              <a:rPr lang="en-US" b="1" dirty="0">
                <a:solidFill>
                  <a:schemeClr val="bg1"/>
                </a:solidFill>
                <a:latin typeface="+mn-lt"/>
              </a:rPr>
              <a:t>CONFIDENTIAL  </a:t>
            </a:r>
            <a:r>
              <a:rPr lang="en-US" b="0" dirty="0">
                <a:solidFill>
                  <a:schemeClr val="bg1"/>
                </a:solidFill>
              </a:rPr>
              <a:t>|</a:t>
            </a:r>
            <a:r>
              <a:rPr lang="en-US" b="1" dirty="0">
                <a:solidFill>
                  <a:schemeClr val="bg1"/>
                </a:solidFill>
              </a:rPr>
              <a:t>  </a:t>
            </a:r>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5" name="Title 1"/>
          <p:cNvSpPr>
            <a:spLocks noGrp="1"/>
          </p:cNvSpPr>
          <p:nvPr>
            <p:ph type="title"/>
          </p:nvPr>
        </p:nvSpPr>
        <p:spPr>
          <a:xfrm>
            <a:off x="454630" y="214120"/>
            <a:ext cx="8248841" cy="552497"/>
          </a:xfrm>
        </p:spPr>
        <p:txBody>
          <a:bodyPr lIns="0">
            <a:noAutofit/>
          </a:bodyPr>
          <a:lstStyle>
            <a:lvl1pPr>
              <a:defRPr sz="2400" b="1" i="0">
                <a:solidFill>
                  <a:srgbClr val="D2091E"/>
                </a:solidFill>
                <a:latin typeface="+mn-lt"/>
                <a:ea typeface="Calibri Regular" charset="0"/>
                <a:cs typeface="Calibri Regular" charset="0"/>
              </a:defRPr>
            </a:lvl1pPr>
          </a:lstStyle>
          <a:p>
            <a:r>
              <a:rPr lang="en-US" dirty="0"/>
              <a:t>Click to edit Master title style</a:t>
            </a:r>
          </a:p>
        </p:txBody>
      </p:sp>
      <p:cxnSp>
        <p:nvCxnSpPr>
          <p:cNvPr id="17" name="Straight Connector 16"/>
          <p:cNvCxnSpPr/>
          <p:nvPr userDrawn="1"/>
        </p:nvCxnSpPr>
        <p:spPr>
          <a:xfrm>
            <a:off x="454630" y="769374"/>
            <a:ext cx="8248841" cy="0"/>
          </a:xfrm>
          <a:prstGeom prst="line">
            <a:avLst/>
          </a:prstGeom>
          <a:ln w="12700">
            <a:solidFill>
              <a:srgbClr val="D2091E"/>
            </a:solidFill>
          </a:ln>
        </p:spPr>
        <p:style>
          <a:lnRef idx="1">
            <a:schemeClr val="accent1"/>
          </a:lnRef>
          <a:fillRef idx="0">
            <a:schemeClr val="accent1"/>
          </a:fillRef>
          <a:effectRef idx="0">
            <a:schemeClr val="accent1"/>
          </a:effectRef>
          <a:fontRef idx="minor">
            <a:schemeClr val="tx1"/>
          </a:fontRef>
        </p:style>
      </p:cxnSp>
      <p:sp>
        <p:nvSpPr>
          <p:cNvPr id="33" name="Text Placeholder 11"/>
          <p:cNvSpPr>
            <a:spLocks noGrp="1"/>
          </p:cNvSpPr>
          <p:nvPr>
            <p:ph type="body" sz="quarter" idx="26"/>
          </p:nvPr>
        </p:nvSpPr>
        <p:spPr>
          <a:xfrm>
            <a:off x="454630" y="900214"/>
            <a:ext cx="8248841" cy="675443"/>
          </a:xfrm>
        </p:spPr>
        <p:txBody>
          <a:bodyPr lIns="0" anchor="ctr" anchorCtr="0">
            <a:noAutofit/>
          </a:bodyPr>
          <a:lstStyle>
            <a:lvl1pPr marL="0" indent="0">
              <a:lnSpc>
                <a:spcPct val="100000"/>
              </a:lnSpc>
              <a:spcAft>
                <a:spcPts val="0"/>
              </a:spcAft>
              <a:buNone/>
              <a:defRPr sz="1800" b="0" i="0">
                <a:solidFill>
                  <a:schemeClr val="tx1">
                    <a:lumMod val="65000"/>
                    <a:lumOff val="35000"/>
                  </a:schemeClr>
                </a:solidFill>
                <a:latin typeface="+mn-lt"/>
                <a:ea typeface="Calibri Regular" charset="0"/>
                <a:cs typeface="Calibri Regular" charset="0"/>
              </a:defRPr>
            </a:lvl1pPr>
            <a:lvl2pPr>
              <a:lnSpc>
                <a:spcPct val="100000"/>
              </a:lnSpc>
              <a:spcAft>
                <a:spcPts val="0"/>
              </a:spcAft>
              <a:defRPr sz="1800" b="0" i="0">
                <a:solidFill>
                  <a:schemeClr val="tx1">
                    <a:lumMod val="65000"/>
                    <a:lumOff val="35000"/>
                  </a:schemeClr>
                </a:solidFill>
                <a:latin typeface="+mn-lt"/>
                <a:ea typeface="Calibri Regular" charset="0"/>
                <a:cs typeface="Calibri Regular" charset="0"/>
              </a:defRPr>
            </a:lvl2pPr>
            <a:lvl3pPr>
              <a:lnSpc>
                <a:spcPct val="150000"/>
              </a:lnSpc>
              <a:defRPr b="0" i="0">
                <a:latin typeface="Univers 45 Light" charset="0"/>
                <a:ea typeface="Univers 45 Light" charset="0"/>
                <a:cs typeface="Univers 45 Light" charset="0"/>
              </a:defRPr>
            </a:lvl3pPr>
            <a:lvl4pPr>
              <a:lnSpc>
                <a:spcPct val="150000"/>
              </a:lnSpc>
              <a:defRPr b="0" i="0">
                <a:latin typeface="Univers 45 Light" charset="0"/>
                <a:ea typeface="Univers 45 Light" charset="0"/>
                <a:cs typeface="Univers 45 Light" charset="0"/>
              </a:defRPr>
            </a:lvl4pPr>
            <a:lvl5pPr>
              <a:lnSpc>
                <a:spcPct val="150000"/>
              </a:lnSpc>
              <a:defRPr b="0" i="0">
                <a:latin typeface="Univers 45 Light" charset="0"/>
                <a:ea typeface="Univers 45 Light" charset="0"/>
                <a:cs typeface="Univers 45 Light" charset="0"/>
              </a:defRPr>
            </a:lvl5pPr>
          </a:lstStyle>
          <a:p>
            <a:pPr lvl="0"/>
            <a:r>
              <a:rPr lang="en-US" dirty="0"/>
              <a:t>Click to edit Master text styles</a:t>
            </a:r>
          </a:p>
          <a:p>
            <a:pPr lvl="1"/>
            <a:r>
              <a:rPr lang="en-US" dirty="0"/>
              <a:t>Second level</a:t>
            </a:r>
          </a:p>
        </p:txBody>
      </p:sp>
      <p:sp>
        <p:nvSpPr>
          <p:cNvPr id="8" name="Rectangle 7"/>
          <p:cNvSpPr/>
          <p:nvPr userDrawn="1"/>
        </p:nvSpPr>
        <p:spPr>
          <a:xfrm>
            <a:off x="0" y="4594304"/>
            <a:ext cx="9144000" cy="549197"/>
          </a:xfrm>
          <a:prstGeom prst="rect">
            <a:avLst/>
          </a:prstGeom>
          <a:solidFill>
            <a:srgbClr val="153D8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0C2C84"/>
              </a:solidFill>
            </a:endParaRPr>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630" y="4680297"/>
            <a:ext cx="1155568" cy="369052"/>
          </a:xfrm>
          <a:prstGeom prst="rect">
            <a:avLst/>
          </a:prstGeom>
        </p:spPr>
      </p:pic>
      <p:sp>
        <p:nvSpPr>
          <p:cNvPr id="9" name="Slide Number Placeholder 2"/>
          <p:cNvSpPr>
            <a:spLocks noGrp="1"/>
          </p:cNvSpPr>
          <p:nvPr>
            <p:ph type="sldNum" sz="quarter" idx="10"/>
          </p:nvPr>
        </p:nvSpPr>
        <p:spPr>
          <a:xfrm>
            <a:off x="8481923" y="4727900"/>
            <a:ext cx="434373" cy="273844"/>
          </a:xfrm>
        </p:spPr>
        <p:txBody>
          <a:bodyPr rIns="0" anchor="ctr" anchorCtr="0"/>
          <a:lstStyle>
            <a:lvl1pPr algn="l">
              <a:defRPr sz="800">
                <a:solidFill>
                  <a:schemeClr val="bg1"/>
                </a:solidFill>
              </a:defRPr>
            </a:lvl1pPr>
          </a:lstStyle>
          <a:p>
            <a:fld id="{949E5E12-28DC-9646-8824-EBBCCA96E3C7}" type="slidenum">
              <a:rPr lang="en-US" smtClean="0"/>
              <a:pPr/>
              <a:t>‹#›</a:t>
            </a:fld>
            <a:endParaRPr lang="en-US" dirty="0"/>
          </a:p>
        </p:txBody>
      </p:sp>
      <p:sp>
        <p:nvSpPr>
          <p:cNvPr id="12" name="Slide Number Placeholder 2">
            <a:extLst>
              <a:ext uri="{FF2B5EF4-FFF2-40B4-BE49-F238E27FC236}">
                <a16:creationId xmlns:a16="http://schemas.microsoft.com/office/drawing/2014/main" id="{9354FD8C-6B4D-4FD2-80EE-E405CFA53940}"/>
              </a:ext>
            </a:extLst>
          </p:cNvPr>
          <p:cNvSpPr txBox="1">
            <a:spLocks/>
          </p:cNvSpPr>
          <p:nvPr userDrawn="1"/>
        </p:nvSpPr>
        <p:spPr>
          <a:xfrm>
            <a:off x="4707866" y="4727899"/>
            <a:ext cx="3774057" cy="273844"/>
          </a:xfrm>
          <a:prstGeom prst="rect">
            <a:avLst/>
          </a:prstGeom>
        </p:spPr>
        <p:txBody>
          <a:bodyPr lIns="68580" tIns="34290" rIns="0" bIns="34290" anchor="ctr" anchorCtr="0"/>
          <a:lstStyle>
            <a:defPPr>
              <a:defRPr lang="en-US"/>
            </a:defPPr>
            <a:lvl1pPr marL="0" algn="r" defTabSz="914400" rtl="0" eaLnBrk="1" latinLnBrk="0" hangingPunct="1">
              <a:defRPr sz="1050" b="0" i="0" kern="1200">
                <a:solidFill>
                  <a:schemeClr val="bg1"/>
                </a:solidFill>
                <a:latin typeface="Univers 45 Light" charset="0"/>
                <a:ea typeface="Univers 45 Light" charset="0"/>
                <a:cs typeface="Univers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latin typeface="+mn-lt"/>
              </a:rPr>
              <a:t>© 2018 JCB Co., Ltd. All rights reserved.   |   </a:t>
            </a:r>
            <a:r>
              <a:rPr lang="en-US" b="1" dirty="0">
                <a:solidFill>
                  <a:schemeClr val="bg1"/>
                </a:solidFill>
                <a:latin typeface="+mn-lt"/>
              </a:rPr>
              <a:t>CONFIDENTIAL  </a:t>
            </a:r>
            <a:r>
              <a:rPr lang="en-US" b="0" dirty="0">
                <a:solidFill>
                  <a:schemeClr val="bg1"/>
                </a:solidFill>
              </a:rPr>
              <a:t>|</a:t>
            </a:r>
            <a:r>
              <a:rPr lang="en-US" b="1" dirty="0">
                <a:solidFill>
                  <a:schemeClr val="bg1"/>
                </a:solidFill>
              </a:rPr>
              <a:t>  </a:t>
            </a:r>
          </a:p>
        </p:txBody>
      </p:sp>
    </p:spTree>
    <p:extLst>
      <p:ext uri="{BB962C8B-B14F-4D97-AF65-F5344CB8AC3E}">
        <p14:creationId xmlns:p14="http://schemas.microsoft.com/office/powerpoint/2010/main" val="257804050"/>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5" name="Rectangle 4"/>
          <p:cNvSpPr/>
          <p:nvPr userDrawn="1"/>
        </p:nvSpPr>
        <p:spPr>
          <a:xfrm>
            <a:off x="0" y="4594304"/>
            <a:ext cx="9144000" cy="549197"/>
          </a:xfrm>
          <a:prstGeom prst="rect">
            <a:avLst/>
          </a:prstGeom>
          <a:solidFill>
            <a:srgbClr val="153D8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0C2C84"/>
              </a:solidFill>
            </a:endParaRP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630" y="4680297"/>
            <a:ext cx="1155568" cy="369052"/>
          </a:xfrm>
          <a:prstGeom prst="rect">
            <a:avLst/>
          </a:prstGeom>
        </p:spPr>
      </p:pic>
      <p:sp>
        <p:nvSpPr>
          <p:cNvPr id="49" name="Title 1"/>
          <p:cNvSpPr>
            <a:spLocks noGrp="1"/>
          </p:cNvSpPr>
          <p:nvPr>
            <p:ph type="title"/>
          </p:nvPr>
        </p:nvSpPr>
        <p:spPr>
          <a:xfrm>
            <a:off x="454630" y="214120"/>
            <a:ext cx="8248841" cy="552497"/>
          </a:xfrm>
        </p:spPr>
        <p:txBody>
          <a:bodyPr lIns="0">
            <a:noAutofit/>
          </a:bodyPr>
          <a:lstStyle>
            <a:lvl1pPr>
              <a:defRPr sz="2400" b="1" i="0">
                <a:solidFill>
                  <a:srgbClr val="379E32"/>
                </a:solidFill>
                <a:latin typeface="+mn-lt"/>
                <a:ea typeface="Calibri Regular" charset="0"/>
                <a:cs typeface="Calibri Regular" charset="0"/>
              </a:defRPr>
            </a:lvl1pPr>
          </a:lstStyle>
          <a:p>
            <a:r>
              <a:rPr lang="en-US" dirty="0"/>
              <a:t>Click to edit Master title style</a:t>
            </a:r>
          </a:p>
        </p:txBody>
      </p:sp>
      <p:cxnSp>
        <p:nvCxnSpPr>
          <p:cNvPr id="46" name="Straight Connector 45"/>
          <p:cNvCxnSpPr/>
          <p:nvPr userDrawn="1"/>
        </p:nvCxnSpPr>
        <p:spPr>
          <a:xfrm>
            <a:off x="454630" y="769374"/>
            <a:ext cx="8248841" cy="0"/>
          </a:xfrm>
          <a:prstGeom prst="line">
            <a:avLst/>
          </a:prstGeom>
          <a:ln w="12700">
            <a:solidFill>
              <a:srgbClr val="379E32"/>
            </a:solidFill>
          </a:ln>
        </p:spPr>
        <p:style>
          <a:lnRef idx="1">
            <a:schemeClr val="accent1"/>
          </a:lnRef>
          <a:fillRef idx="0">
            <a:schemeClr val="accent1"/>
          </a:fillRef>
          <a:effectRef idx="0">
            <a:schemeClr val="accent1"/>
          </a:effectRef>
          <a:fontRef idx="minor">
            <a:schemeClr val="tx1"/>
          </a:fontRef>
        </p:style>
      </p:cxnSp>
      <p:sp>
        <p:nvSpPr>
          <p:cNvPr id="7" name="Slide Number Placeholder 2"/>
          <p:cNvSpPr>
            <a:spLocks noGrp="1"/>
          </p:cNvSpPr>
          <p:nvPr>
            <p:ph type="sldNum" sz="quarter" idx="10"/>
          </p:nvPr>
        </p:nvSpPr>
        <p:spPr>
          <a:xfrm>
            <a:off x="8481923" y="4727900"/>
            <a:ext cx="434373" cy="273844"/>
          </a:xfrm>
        </p:spPr>
        <p:txBody>
          <a:bodyPr rIns="0" anchor="ctr" anchorCtr="0"/>
          <a:lstStyle>
            <a:lvl1pPr algn="l">
              <a:defRPr sz="800">
                <a:solidFill>
                  <a:schemeClr val="bg1"/>
                </a:solidFill>
              </a:defRPr>
            </a:lvl1pPr>
          </a:lstStyle>
          <a:p>
            <a:fld id="{949E5E12-28DC-9646-8824-EBBCCA96E3C7}" type="slidenum">
              <a:rPr lang="en-US" smtClean="0"/>
              <a:pPr/>
              <a:t>‹#›</a:t>
            </a:fld>
            <a:endParaRPr lang="en-US" dirty="0"/>
          </a:p>
        </p:txBody>
      </p:sp>
      <p:sp>
        <p:nvSpPr>
          <p:cNvPr id="8" name="Text Placeholder 11"/>
          <p:cNvSpPr>
            <a:spLocks noGrp="1"/>
          </p:cNvSpPr>
          <p:nvPr>
            <p:ph type="body" sz="quarter" idx="26"/>
          </p:nvPr>
        </p:nvSpPr>
        <p:spPr>
          <a:xfrm>
            <a:off x="454630" y="900214"/>
            <a:ext cx="8248841" cy="675443"/>
          </a:xfrm>
        </p:spPr>
        <p:txBody>
          <a:bodyPr lIns="0" anchor="ctr" anchorCtr="0">
            <a:noAutofit/>
          </a:bodyPr>
          <a:lstStyle>
            <a:lvl1pPr marL="0" indent="0">
              <a:lnSpc>
                <a:spcPct val="100000"/>
              </a:lnSpc>
              <a:spcAft>
                <a:spcPts val="0"/>
              </a:spcAft>
              <a:buNone/>
              <a:defRPr sz="1800" b="0" i="0">
                <a:solidFill>
                  <a:schemeClr val="tx1">
                    <a:lumMod val="65000"/>
                    <a:lumOff val="35000"/>
                  </a:schemeClr>
                </a:solidFill>
                <a:latin typeface="+mn-lt"/>
                <a:ea typeface="Calibri Regular" charset="0"/>
                <a:cs typeface="Calibri Regular" charset="0"/>
              </a:defRPr>
            </a:lvl1pPr>
            <a:lvl2pPr>
              <a:lnSpc>
                <a:spcPct val="100000"/>
              </a:lnSpc>
              <a:spcAft>
                <a:spcPts val="0"/>
              </a:spcAft>
              <a:defRPr sz="1800" b="0" i="0">
                <a:solidFill>
                  <a:schemeClr val="tx1">
                    <a:lumMod val="65000"/>
                    <a:lumOff val="35000"/>
                  </a:schemeClr>
                </a:solidFill>
                <a:latin typeface="+mn-lt"/>
                <a:ea typeface="Calibri Regular" charset="0"/>
                <a:cs typeface="Calibri Regular" charset="0"/>
              </a:defRPr>
            </a:lvl2pPr>
            <a:lvl3pPr>
              <a:lnSpc>
                <a:spcPct val="150000"/>
              </a:lnSpc>
              <a:defRPr b="0" i="0">
                <a:latin typeface="Univers 45 Light" charset="0"/>
                <a:ea typeface="Univers 45 Light" charset="0"/>
                <a:cs typeface="Univers 45 Light" charset="0"/>
              </a:defRPr>
            </a:lvl3pPr>
            <a:lvl4pPr>
              <a:lnSpc>
                <a:spcPct val="150000"/>
              </a:lnSpc>
              <a:defRPr b="0" i="0">
                <a:latin typeface="Univers 45 Light" charset="0"/>
                <a:ea typeface="Univers 45 Light" charset="0"/>
                <a:cs typeface="Univers 45 Light" charset="0"/>
              </a:defRPr>
            </a:lvl4pPr>
            <a:lvl5pPr>
              <a:lnSpc>
                <a:spcPct val="150000"/>
              </a:lnSpc>
              <a:defRPr b="0" i="0">
                <a:latin typeface="Univers 45 Light" charset="0"/>
                <a:ea typeface="Univers 45 Light" charset="0"/>
                <a:cs typeface="Univers 45 Light" charset="0"/>
              </a:defRPr>
            </a:lvl5pPr>
          </a:lstStyle>
          <a:p>
            <a:pPr lvl="0"/>
            <a:r>
              <a:rPr lang="en-US" dirty="0"/>
              <a:t>Click to edit Master text styles</a:t>
            </a:r>
          </a:p>
          <a:p>
            <a:pPr lvl="1"/>
            <a:r>
              <a:rPr lang="en-US" dirty="0"/>
              <a:t>Second level</a:t>
            </a:r>
          </a:p>
        </p:txBody>
      </p:sp>
      <p:sp>
        <p:nvSpPr>
          <p:cNvPr id="11" name="Slide Number Placeholder 2">
            <a:extLst>
              <a:ext uri="{FF2B5EF4-FFF2-40B4-BE49-F238E27FC236}">
                <a16:creationId xmlns:a16="http://schemas.microsoft.com/office/drawing/2014/main" id="{9354FD8C-6B4D-4FD2-80EE-E405CFA53940}"/>
              </a:ext>
            </a:extLst>
          </p:cNvPr>
          <p:cNvSpPr txBox="1">
            <a:spLocks/>
          </p:cNvSpPr>
          <p:nvPr userDrawn="1"/>
        </p:nvSpPr>
        <p:spPr>
          <a:xfrm>
            <a:off x="4707866" y="4727899"/>
            <a:ext cx="3774057" cy="273844"/>
          </a:xfrm>
          <a:prstGeom prst="rect">
            <a:avLst/>
          </a:prstGeom>
        </p:spPr>
        <p:txBody>
          <a:bodyPr lIns="68580" tIns="34290" rIns="0" bIns="34290" anchor="ctr" anchorCtr="0"/>
          <a:lstStyle>
            <a:defPPr>
              <a:defRPr lang="en-US"/>
            </a:defPPr>
            <a:lvl1pPr marL="0" algn="r" defTabSz="914400" rtl="0" eaLnBrk="1" latinLnBrk="0" hangingPunct="1">
              <a:defRPr sz="1050" b="0" i="0" kern="1200">
                <a:solidFill>
                  <a:schemeClr val="bg1"/>
                </a:solidFill>
                <a:latin typeface="Univers 45 Light" charset="0"/>
                <a:ea typeface="Univers 45 Light" charset="0"/>
                <a:cs typeface="Univers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latin typeface="+mn-lt"/>
              </a:rPr>
              <a:t>© 2018 JCB Co., Ltd. All rights reserved.   |   </a:t>
            </a:r>
            <a:r>
              <a:rPr lang="en-US" b="1" dirty="0">
                <a:solidFill>
                  <a:schemeClr val="bg1"/>
                </a:solidFill>
                <a:latin typeface="+mn-lt"/>
              </a:rPr>
              <a:t>CONFIDENTIAL  </a:t>
            </a:r>
            <a:r>
              <a:rPr lang="en-US" b="0" dirty="0">
                <a:solidFill>
                  <a:schemeClr val="bg1"/>
                </a:solidFill>
              </a:rPr>
              <a:t>|</a:t>
            </a:r>
            <a:r>
              <a:rPr lang="en-US" b="1" dirty="0">
                <a:solidFill>
                  <a:schemeClr val="bg1"/>
                </a:solidFill>
              </a:rPr>
              <a:t>  </a:t>
            </a:r>
          </a:p>
        </p:txBody>
      </p:sp>
    </p:spTree>
  </p:cSld>
  <p:clrMapOvr>
    <a:masterClrMapping/>
  </p:clrMapOvr>
  <p:transition spd="slow">
    <p:wipe/>
  </p:transition>
  <p:extLst mod="1">
    <p:ext uri="{DCECCB84-F9BA-43D5-87BE-67443E8EF086}">
      <p15:sldGuideLst xmlns:p15="http://schemas.microsoft.com/office/powerpoint/2012/main">
        <p15:guide id="1" orient="horz" pos="2160" userDrawn="1">
          <p15:clr>
            <a:srgbClr val="FBAE40"/>
          </p15:clr>
        </p15:guide>
        <p15:guide id="2" pos="37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Rectangle 4"/>
          <p:cNvSpPr/>
          <p:nvPr userDrawn="1"/>
        </p:nvSpPr>
        <p:spPr>
          <a:xfrm>
            <a:off x="0" y="4594304"/>
            <a:ext cx="9144000" cy="549197"/>
          </a:xfrm>
          <a:prstGeom prst="rect">
            <a:avLst/>
          </a:prstGeom>
          <a:solidFill>
            <a:srgbClr val="153D8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solidFill>
                <a:srgbClr val="0C2C84"/>
              </a:solidFill>
            </a:endParaRPr>
          </a:p>
        </p:txBody>
      </p:sp>
      <p:sp>
        <p:nvSpPr>
          <p:cNvPr id="2" name="Title 1"/>
          <p:cNvSpPr>
            <a:spLocks noGrp="1"/>
          </p:cNvSpPr>
          <p:nvPr>
            <p:ph type="title"/>
          </p:nvPr>
        </p:nvSpPr>
        <p:spPr>
          <a:xfrm>
            <a:off x="454628" y="214120"/>
            <a:ext cx="4435182" cy="552497"/>
          </a:xfrm>
        </p:spPr>
        <p:txBody>
          <a:bodyPr lIns="0">
            <a:noAutofit/>
          </a:bodyPr>
          <a:lstStyle>
            <a:lvl1pPr>
              <a:defRPr sz="2400" b="1" i="0">
                <a:solidFill>
                  <a:srgbClr val="153D8A"/>
                </a:solidFill>
                <a:latin typeface="+mn-lt"/>
                <a:ea typeface="Calibri Regular" charset="0"/>
                <a:cs typeface="Calibri Regular" charset="0"/>
              </a:defRPr>
            </a:lvl1pPr>
          </a:lstStyle>
          <a:p>
            <a:r>
              <a:rPr lang="en-US" dirty="0"/>
              <a:t>Click to edit Master title style</a:t>
            </a:r>
          </a:p>
        </p:txBody>
      </p:sp>
      <p:sp>
        <p:nvSpPr>
          <p:cNvPr id="3" name="Slide Number Placeholder 2"/>
          <p:cNvSpPr>
            <a:spLocks noGrp="1"/>
          </p:cNvSpPr>
          <p:nvPr>
            <p:ph type="sldNum" sz="quarter" idx="10"/>
          </p:nvPr>
        </p:nvSpPr>
        <p:spPr>
          <a:xfrm>
            <a:off x="8481923" y="4727900"/>
            <a:ext cx="434373" cy="273844"/>
          </a:xfrm>
        </p:spPr>
        <p:txBody>
          <a:bodyPr rIns="0" anchor="ctr" anchorCtr="0"/>
          <a:lstStyle>
            <a:lvl1pPr algn="l">
              <a:defRPr sz="800">
                <a:solidFill>
                  <a:schemeClr val="bg1"/>
                </a:solidFill>
              </a:defRPr>
            </a:lvl1pPr>
          </a:lstStyle>
          <a:p>
            <a:fld id="{949E5E12-28DC-9646-8824-EBBCCA96E3C7}" type="slidenum">
              <a:rPr lang="en-US" smtClean="0"/>
              <a:pPr/>
              <a:t>‹#›</a:t>
            </a:fld>
            <a:endParaRPr lang="en-US" dirty="0"/>
          </a:p>
        </p:txBody>
      </p:sp>
      <p:cxnSp>
        <p:nvCxnSpPr>
          <p:cNvPr id="25" name="Straight Connector 24"/>
          <p:cNvCxnSpPr/>
          <p:nvPr userDrawn="1"/>
        </p:nvCxnSpPr>
        <p:spPr>
          <a:xfrm>
            <a:off x="454629" y="769374"/>
            <a:ext cx="4435182" cy="0"/>
          </a:xfrm>
          <a:prstGeom prst="line">
            <a:avLst/>
          </a:prstGeom>
          <a:ln w="12700">
            <a:solidFill>
              <a:srgbClr val="153D8A"/>
            </a:solidFill>
          </a:ln>
        </p:spPr>
        <p:style>
          <a:lnRef idx="1">
            <a:schemeClr val="accent1"/>
          </a:lnRef>
          <a:fillRef idx="0">
            <a:schemeClr val="accent1"/>
          </a:fillRef>
          <a:effectRef idx="0">
            <a:schemeClr val="accent1"/>
          </a:effectRef>
          <a:fontRef idx="minor">
            <a:schemeClr val="tx1"/>
          </a:fontRef>
        </p:style>
      </p:cxnSp>
      <p:sp>
        <p:nvSpPr>
          <p:cNvPr id="10" name="Picture Placeholder 9"/>
          <p:cNvSpPr>
            <a:spLocks noGrp="1"/>
          </p:cNvSpPr>
          <p:nvPr>
            <p:ph type="pic" sz="quarter" idx="13" hasCustomPrompt="1"/>
          </p:nvPr>
        </p:nvSpPr>
        <p:spPr>
          <a:xfrm>
            <a:off x="5319132" y="1"/>
            <a:ext cx="3824868" cy="4586143"/>
          </a:xfrm>
          <a:solidFill>
            <a:schemeClr val="bg1">
              <a:lumMod val="85000"/>
            </a:schemeClr>
          </a:solidFill>
        </p:spPr>
        <p:txBody>
          <a:bodyPr anchor="ctr" anchorCtr="0">
            <a:normAutofit/>
          </a:bodyPr>
          <a:lstStyle>
            <a:lvl1pPr marL="0" indent="0" algn="ctr">
              <a:buNone/>
              <a:defRPr sz="1200" b="0" i="0">
                <a:latin typeface="Calibri Regular" charset="0"/>
                <a:ea typeface="Calibri Regular" charset="0"/>
                <a:cs typeface="Calibri Regular" charset="0"/>
              </a:defRPr>
            </a:lvl1pPr>
          </a:lstStyle>
          <a:p>
            <a:r>
              <a:rPr lang="en-US" dirty="0"/>
              <a:t>Picture</a:t>
            </a:r>
          </a:p>
        </p:txBody>
      </p:sp>
      <p:sp>
        <p:nvSpPr>
          <p:cNvPr id="12" name="Text Placeholder 11"/>
          <p:cNvSpPr>
            <a:spLocks noGrp="1"/>
          </p:cNvSpPr>
          <p:nvPr>
            <p:ph type="body" sz="quarter" idx="14"/>
          </p:nvPr>
        </p:nvSpPr>
        <p:spPr>
          <a:xfrm>
            <a:off x="454630" y="1109853"/>
            <a:ext cx="3425996" cy="3043976"/>
          </a:xfrm>
        </p:spPr>
        <p:txBody>
          <a:bodyPr lIns="0" anchor="ctr" anchorCtr="0">
            <a:noAutofit/>
          </a:bodyPr>
          <a:lstStyle>
            <a:lvl1pPr marL="0" indent="0">
              <a:lnSpc>
                <a:spcPct val="100000"/>
              </a:lnSpc>
              <a:spcAft>
                <a:spcPts val="0"/>
              </a:spcAft>
              <a:buNone/>
              <a:defRPr sz="1800" b="0" i="0">
                <a:solidFill>
                  <a:schemeClr val="tx1">
                    <a:lumMod val="65000"/>
                    <a:lumOff val="35000"/>
                  </a:schemeClr>
                </a:solidFill>
                <a:latin typeface="+mn-lt"/>
                <a:ea typeface="Calibri Regular" charset="0"/>
                <a:cs typeface="Calibri Regular" charset="0"/>
              </a:defRPr>
            </a:lvl1pPr>
            <a:lvl2pPr>
              <a:lnSpc>
                <a:spcPct val="100000"/>
              </a:lnSpc>
              <a:spcAft>
                <a:spcPts val="0"/>
              </a:spcAft>
              <a:defRPr sz="1800" b="0" i="0">
                <a:solidFill>
                  <a:schemeClr val="tx1">
                    <a:lumMod val="65000"/>
                    <a:lumOff val="35000"/>
                  </a:schemeClr>
                </a:solidFill>
                <a:latin typeface="+mn-lt"/>
                <a:ea typeface="Calibri Regular" charset="0"/>
                <a:cs typeface="Calibri Regular" charset="0"/>
              </a:defRPr>
            </a:lvl2pPr>
            <a:lvl3pPr>
              <a:lnSpc>
                <a:spcPct val="150000"/>
              </a:lnSpc>
              <a:defRPr b="0" i="0">
                <a:latin typeface="Univers 45 Light" charset="0"/>
                <a:ea typeface="Univers 45 Light" charset="0"/>
                <a:cs typeface="Univers 45 Light" charset="0"/>
              </a:defRPr>
            </a:lvl3pPr>
            <a:lvl4pPr>
              <a:lnSpc>
                <a:spcPct val="150000"/>
              </a:lnSpc>
              <a:defRPr b="0" i="0">
                <a:latin typeface="Univers 45 Light" charset="0"/>
                <a:ea typeface="Univers 45 Light" charset="0"/>
                <a:cs typeface="Univers 45 Light" charset="0"/>
              </a:defRPr>
            </a:lvl4pPr>
            <a:lvl5pPr>
              <a:lnSpc>
                <a:spcPct val="150000"/>
              </a:lnSpc>
              <a:defRPr b="0" i="0">
                <a:latin typeface="Univers 45 Light" charset="0"/>
                <a:ea typeface="Univers 45 Light" charset="0"/>
                <a:cs typeface="Univers 45 Light" charset="0"/>
              </a:defRPr>
            </a:lvl5pPr>
          </a:lstStyle>
          <a:p>
            <a:pPr lvl="0"/>
            <a:r>
              <a:rPr lang="en-US" dirty="0"/>
              <a:t>Click to edit Master text styles</a:t>
            </a:r>
          </a:p>
          <a:p>
            <a:pPr lvl="1"/>
            <a:r>
              <a:rPr lang="en-US" dirty="0"/>
              <a:t>Second level</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630" y="4680297"/>
            <a:ext cx="1155568" cy="369052"/>
          </a:xfrm>
          <a:prstGeom prst="rect">
            <a:avLst/>
          </a:prstGeom>
        </p:spPr>
      </p:pic>
      <p:sp>
        <p:nvSpPr>
          <p:cNvPr id="14" name="Slide Number Placeholder 2">
            <a:extLst>
              <a:ext uri="{FF2B5EF4-FFF2-40B4-BE49-F238E27FC236}">
                <a16:creationId xmlns:a16="http://schemas.microsoft.com/office/drawing/2014/main" id="{9354FD8C-6B4D-4FD2-80EE-E405CFA53940}"/>
              </a:ext>
            </a:extLst>
          </p:cNvPr>
          <p:cNvSpPr txBox="1">
            <a:spLocks/>
          </p:cNvSpPr>
          <p:nvPr userDrawn="1"/>
        </p:nvSpPr>
        <p:spPr>
          <a:xfrm>
            <a:off x="4707866" y="4727899"/>
            <a:ext cx="3774057" cy="273844"/>
          </a:xfrm>
          <a:prstGeom prst="rect">
            <a:avLst/>
          </a:prstGeom>
        </p:spPr>
        <p:txBody>
          <a:bodyPr lIns="68580" tIns="34290" rIns="0" bIns="34290" anchor="ctr" anchorCtr="0"/>
          <a:lstStyle>
            <a:defPPr>
              <a:defRPr lang="en-US"/>
            </a:defPPr>
            <a:lvl1pPr marL="0" algn="r" defTabSz="914400" rtl="0" eaLnBrk="1" latinLnBrk="0" hangingPunct="1">
              <a:defRPr sz="1050" b="0" i="0" kern="1200">
                <a:solidFill>
                  <a:schemeClr val="bg1"/>
                </a:solidFill>
                <a:latin typeface="Univers 45 Light" charset="0"/>
                <a:ea typeface="Univers 45 Light" charset="0"/>
                <a:cs typeface="Univers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latin typeface="+mn-lt"/>
              </a:rPr>
              <a:t>© 2018 JCB Co., Ltd. All rights reserved.   |   </a:t>
            </a:r>
            <a:r>
              <a:rPr lang="en-US" b="1" dirty="0">
                <a:solidFill>
                  <a:schemeClr val="bg1"/>
                </a:solidFill>
                <a:latin typeface="+mn-lt"/>
              </a:rPr>
              <a:t>CONFIDENTIAL  </a:t>
            </a:r>
            <a:r>
              <a:rPr lang="en-US" b="0" dirty="0">
                <a:solidFill>
                  <a:schemeClr val="bg1"/>
                </a:solidFill>
              </a:rPr>
              <a:t>|</a:t>
            </a:r>
            <a:r>
              <a:rPr lang="en-US" b="1" dirty="0">
                <a:solidFill>
                  <a:schemeClr val="bg1"/>
                </a:solidFill>
              </a:rPr>
              <a:t>  </a:t>
            </a:r>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4628" y="214120"/>
            <a:ext cx="4435182" cy="552497"/>
          </a:xfrm>
        </p:spPr>
        <p:txBody>
          <a:bodyPr lIns="0">
            <a:noAutofit/>
          </a:bodyPr>
          <a:lstStyle>
            <a:lvl1pPr>
              <a:defRPr sz="2400" b="1" i="0">
                <a:solidFill>
                  <a:srgbClr val="D2091E"/>
                </a:solidFill>
                <a:latin typeface="+mn-lt"/>
                <a:ea typeface="Calibri Regular" charset="0"/>
                <a:cs typeface="Calibri Regular" charset="0"/>
              </a:defRPr>
            </a:lvl1pPr>
          </a:lstStyle>
          <a:p>
            <a:r>
              <a:rPr lang="en-US" dirty="0"/>
              <a:t>Click to edit Master title style</a:t>
            </a:r>
          </a:p>
        </p:txBody>
      </p:sp>
      <p:cxnSp>
        <p:nvCxnSpPr>
          <p:cNvPr id="25" name="Straight Connector 24"/>
          <p:cNvCxnSpPr/>
          <p:nvPr userDrawn="1"/>
        </p:nvCxnSpPr>
        <p:spPr>
          <a:xfrm>
            <a:off x="454629" y="769374"/>
            <a:ext cx="4435182" cy="0"/>
          </a:xfrm>
          <a:prstGeom prst="line">
            <a:avLst/>
          </a:prstGeom>
          <a:ln w="12700">
            <a:solidFill>
              <a:srgbClr val="D2091E"/>
            </a:solidFill>
          </a:ln>
        </p:spPr>
        <p:style>
          <a:lnRef idx="1">
            <a:schemeClr val="accent1"/>
          </a:lnRef>
          <a:fillRef idx="0">
            <a:schemeClr val="accent1"/>
          </a:fillRef>
          <a:effectRef idx="0">
            <a:schemeClr val="accent1"/>
          </a:effectRef>
          <a:fontRef idx="minor">
            <a:schemeClr val="tx1"/>
          </a:fontRef>
        </p:style>
      </p:cxnSp>
      <p:sp>
        <p:nvSpPr>
          <p:cNvPr id="10" name="Picture Placeholder 9"/>
          <p:cNvSpPr>
            <a:spLocks noGrp="1"/>
          </p:cNvSpPr>
          <p:nvPr>
            <p:ph type="pic" sz="quarter" idx="13" hasCustomPrompt="1"/>
          </p:nvPr>
        </p:nvSpPr>
        <p:spPr>
          <a:xfrm>
            <a:off x="5319132" y="1"/>
            <a:ext cx="3824868" cy="4586143"/>
          </a:xfrm>
          <a:solidFill>
            <a:schemeClr val="bg1">
              <a:lumMod val="85000"/>
            </a:schemeClr>
          </a:solidFill>
        </p:spPr>
        <p:txBody>
          <a:bodyPr anchor="ctr" anchorCtr="0">
            <a:normAutofit/>
          </a:bodyPr>
          <a:lstStyle>
            <a:lvl1pPr marL="0" indent="0" algn="ctr">
              <a:buNone/>
              <a:defRPr sz="1200" b="0" i="0">
                <a:latin typeface="+mn-lt"/>
                <a:ea typeface="Calibri Regular" charset="0"/>
                <a:cs typeface="Calibri Regular" charset="0"/>
              </a:defRPr>
            </a:lvl1pPr>
          </a:lstStyle>
          <a:p>
            <a:r>
              <a:rPr lang="en-US" dirty="0"/>
              <a:t>Picture</a:t>
            </a:r>
          </a:p>
        </p:txBody>
      </p:sp>
      <p:sp>
        <p:nvSpPr>
          <p:cNvPr id="12" name="Text Placeholder 11"/>
          <p:cNvSpPr>
            <a:spLocks noGrp="1"/>
          </p:cNvSpPr>
          <p:nvPr>
            <p:ph type="body" sz="quarter" idx="14"/>
          </p:nvPr>
        </p:nvSpPr>
        <p:spPr>
          <a:xfrm>
            <a:off x="454630" y="1109853"/>
            <a:ext cx="3425996" cy="3043976"/>
          </a:xfrm>
        </p:spPr>
        <p:txBody>
          <a:bodyPr lIns="0" anchor="ctr" anchorCtr="0">
            <a:noAutofit/>
          </a:bodyPr>
          <a:lstStyle>
            <a:lvl1pPr marL="0" indent="0">
              <a:lnSpc>
                <a:spcPct val="100000"/>
              </a:lnSpc>
              <a:spcAft>
                <a:spcPts val="0"/>
              </a:spcAft>
              <a:buNone/>
              <a:defRPr sz="1800" b="0" i="0">
                <a:solidFill>
                  <a:schemeClr val="tx1">
                    <a:lumMod val="65000"/>
                    <a:lumOff val="35000"/>
                  </a:schemeClr>
                </a:solidFill>
                <a:latin typeface="+mn-lt"/>
                <a:ea typeface="Calibri Regular" charset="0"/>
                <a:cs typeface="Calibri Regular" charset="0"/>
              </a:defRPr>
            </a:lvl1pPr>
            <a:lvl2pPr>
              <a:lnSpc>
                <a:spcPct val="100000"/>
              </a:lnSpc>
              <a:spcAft>
                <a:spcPts val="0"/>
              </a:spcAft>
              <a:defRPr sz="1800" b="0" i="0">
                <a:solidFill>
                  <a:schemeClr val="tx1">
                    <a:lumMod val="65000"/>
                    <a:lumOff val="35000"/>
                  </a:schemeClr>
                </a:solidFill>
                <a:latin typeface="+mn-lt"/>
                <a:ea typeface="Calibri Regular" charset="0"/>
                <a:cs typeface="Calibri Regular" charset="0"/>
              </a:defRPr>
            </a:lvl2pPr>
            <a:lvl3pPr>
              <a:lnSpc>
                <a:spcPct val="150000"/>
              </a:lnSpc>
              <a:defRPr b="0" i="0">
                <a:latin typeface="Univers 45 Light" charset="0"/>
                <a:ea typeface="Univers 45 Light" charset="0"/>
                <a:cs typeface="Univers 45 Light" charset="0"/>
              </a:defRPr>
            </a:lvl3pPr>
            <a:lvl4pPr>
              <a:lnSpc>
                <a:spcPct val="150000"/>
              </a:lnSpc>
              <a:defRPr b="0" i="0">
                <a:latin typeface="Univers 45 Light" charset="0"/>
                <a:ea typeface="Univers 45 Light" charset="0"/>
                <a:cs typeface="Univers 45 Light" charset="0"/>
              </a:defRPr>
            </a:lvl4pPr>
            <a:lvl5pPr>
              <a:lnSpc>
                <a:spcPct val="150000"/>
              </a:lnSpc>
              <a:defRPr b="0" i="0">
                <a:latin typeface="Univers 45 Light" charset="0"/>
                <a:ea typeface="Univers 45 Light" charset="0"/>
                <a:cs typeface="Univers 45 Light" charset="0"/>
              </a:defRPr>
            </a:lvl5pPr>
          </a:lstStyle>
          <a:p>
            <a:pPr lvl="0"/>
            <a:r>
              <a:rPr lang="en-US" dirty="0"/>
              <a:t>Click to edit Master text styles</a:t>
            </a:r>
          </a:p>
          <a:p>
            <a:pPr lvl="1"/>
            <a:r>
              <a:rPr lang="en-US" dirty="0"/>
              <a:t>Second level</a:t>
            </a:r>
          </a:p>
        </p:txBody>
      </p:sp>
      <p:sp>
        <p:nvSpPr>
          <p:cNvPr id="11" name="Rectangle 10"/>
          <p:cNvSpPr/>
          <p:nvPr userDrawn="1"/>
        </p:nvSpPr>
        <p:spPr>
          <a:xfrm>
            <a:off x="0" y="4594304"/>
            <a:ext cx="9144000" cy="549197"/>
          </a:xfrm>
          <a:prstGeom prst="rect">
            <a:avLst/>
          </a:prstGeom>
          <a:solidFill>
            <a:srgbClr val="153D8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0C2C84"/>
              </a:solidFill>
            </a:endParaRPr>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630" y="4680297"/>
            <a:ext cx="1155568" cy="369052"/>
          </a:xfrm>
          <a:prstGeom prst="rect">
            <a:avLst/>
          </a:prstGeom>
        </p:spPr>
      </p:pic>
      <p:sp>
        <p:nvSpPr>
          <p:cNvPr id="9" name="Slide Number Placeholder 2"/>
          <p:cNvSpPr>
            <a:spLocks noGrp="1"/>
          </p:cNvSpPr>
          <p:nvPr>
            <p:ph type="sldNum" sz="quarter" idx="10"/>
          </p:nvPr>
        </p:nvSpPr>
        <p:spPr>
          <a:xfrm>
            <a:off x="8481923" y="4727900"/>
            <a:ext cx="434373" cy="273844"/>
          </a:xfrm>
        </p:spPr>
        <p:txBody>
          <a:bodyPr rIns="0" anchor="ctr" anchorCtr="0"/>
          <a:lstStyle>
            <a:lvl1pPr algn="l">
              <a:defRPr sz="800">
                <a:solidFill>
                  <a:schemeClr val="bg1"/>
                </a:solidFill>
              </a:defRPr>
            </a:lvl1pPr>
          </a:lstStyle>
          <a:p>
            <a:fld id="{949E5E12-28DC-9646-8824-EBBCCA96E3C7}" type="slidenum">
              <a:rPr lang="en-US" smtClean="0"/>
              <a:pPr/>
              <a:t>‹#›</a:t>
            </a:fld>
            <a:endParaRPr lang="en-US" dirty="0"/>
          </a:p>
        </p:txBody>
      </p:sp>
      <p:sp>
        <p:nvSpPr>
          <p:cNvPr id="15" name="Slide Number Placeholder 2">
            <a:extLst>
              <a:ext uri="{FF2B5EF4-FFF2-40B4-BE49-F238E27FC236}">
                <a16:creationId xmlns:a16="http://schemas.microsoft.com/office/drawing/2014/main" id="{9354FD8C-6B4D-4FD2-80EE-E405CFA53940}"/>
              </a:ext>
            </a:extLst>
          </p:cNvPr>
          <p:cNvSpPr txBox="1">
            <a:spLocks/>
          </p:cNvSpPr>
          <p:nvPr userDrawn="1"/>
        </p:nvSpPr>
        <p:spPr>
          <a:xfrm>
            <a:off x="4707866" y="4727899"/>
            <a:ext cx="3774057" cy="273844"/>
          </a:xfrm>
          <a:prstGeom prst="rect">
            <a:avLst/>
          </a:prstGeom>
        </p:spPr>
        <p:txBody>
          <a:bodyPr lIns="68580" tIns="34290" rIns="0" bIns="34290" anchor="ctr" anchorCtr="0"/>
          <a:lstStyle>
            <a:defPPr>
              <a:defRPr lang="en-US"/>
            </a:defPPr>
            <a:lvl1pPr marL="0" algn="r" defTabSz="914400" rtl="0" eaLnBrk="1" latinLnBrk="0" hangingPunct="1">
              <a:defRPr sz="1050" b="0" i="0" kern="1200">
                <a:solidFill>
                  <a:schemeClr val="bg1"/>
                </a:solidFill>
                <a:latin typeface="Univers 45 Light" charset="0"/>
                <a:ea typeface="Univers 45 Light" charset="0"/>
                <a:cs typeface="Univers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latin typeface="+mn-lt"/>
              </a:rPr>
              <a:t>© 2018 JCB Co., Ltd. All rights reserved.   |   </a:t>
            </a:r>
            <a:r>
              <a:rPr lang="en-US" b="1" dirty="0">
                <a:solidFill>
                  <a:schemeClr val="bg1"/>
                </a:solidFill>
                <a:latin typeface="+mn-lt"/>
              </a:rPr>
              <a:t>CONFIDENTIAL  </a:t>
            </a:r>
            <a:r>
              <a:rPr lang="en-US" b="0" dirty="0">
                <a:solidFill>
                  <a:schemeClr val="bg1"/>
                </a:solidFill>
              </a:rPr>
              <a:t>|</a:t>
            </a:r>
            <a:r>
              <a:rPr lang="en-US" b="1" dirty="0">
                <a:solidFill>
                  <a:schemeClr val="bg1"/>
                </a:solidFill>
              </a:rPr>
              <a:t>  </a:t>
            </a:r>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4628" y="214120"/>
            <a:ext cx="4435182" cy="552497"/>
          </a:xfrm>
        </p:spPr>
        <p:txBody>
          <a:bodyPr lIns="0">
            <a:noAutofit/>
          </a:bodyPr>
          <a:lstStyle>
            <a:lvl1pPr>
              <a:defRPr sz="2400" b="1" i="0">
                <a:solidFill>
                  <a:srgbClr val="379E32"/>
                </a:solidFill>
                <a:latin typeface="+mn-lt"/>
                <a:ea typeface="Calibri Regular" charset="0"/>
                <a:cs typeface="Calibri Regular" charset="0"/>
              </a:defRPr>
            </a:lvl1pPr>
          </a:lstStyle>
          <a:p>
            <a:r>
              <a:rPr lang="en-US" dirty="0"/>
              <a:t>Click to edit Master title style</a:t>
            </a:r>
          </a:p>
        </p:txBody>
      </p:sp>
      <p:cxnSp>
        <p:nvCxnSpPr>
          <p:cNvPr id="25" name="Straight Connector 24"/>
          <p:cNvCxnSpPr/>
          <p:nvPr userDrawn="1"/>
        </p:nvCxnSpPr>
        <p:spPr>
          <a:xfrm>
            <a:off x="454629" y="769374"/>
            <a:ext cx="4435182" cy="0"/>
          </a:xfrm>
          <a:prstGeom prst="line">
            <a:avLst/>
          </a:prstGeom>
          <a:ln w="12700">
            <a:solidFill>
              <a:srgbClr val="379E32"/>
            </a:solidFill>
          </a:ln>
        </p:spPr>
        <p:style>
          <a:lnRef idx="1">
            <a:schemeClr val="accent1"/>
          </a:lnRef>
          <a:fillRef idx="0">
            <a:schemeClr val="accent1"/>
          </a:fillRef>
          <a:effectRef idx="0">
            <a:schemeClr val="accent1"/>
          </a:effectRef>
          <a:fontRef idx="minor">
            <a:schemeClr val="tx1"/>
          </a:fontRef>
        </p:style>
      </p:cxnSp>
      <p:sp>
        <p:nvSpPr>
          <p:cNvPr id="10" name="Picture Placeholder 9"/>
          <p:cNvSpPr>
            <a:spLocks noGrp="1"/>
          </p:cNvSpPr>
          <p:nvPr>
            <p:ph type="pic" sz="quarter" idx="13" hasCustomPrompt="1"/>
          </p:nvPr>
        </p:nvSpPr>
        <p:spPr>
          <a:xfrm>
            <a:off x="5319132" y="1"/>
            <a:ext cx="3824868" cy="4586143"/>
          </a:xfrm>
          <a:solidFill>
            <a:schemeClr val="bg1">
              <a:lumMod val="85000"/>
            </a:schemeClr>
          </a:solidFill>
        </p:spPr>
        <p:txBody>
          <a:bodyPr anchor="ctr" anchorCtr="0">
            <a:normAutofit/>
          </a:bodyPr>
          <a:lstStyle>
            <a:lvl1pPr marL="0" indent="0" algn="ctr">
              <a:buNone/>
              <a:defRPr sz="1200" b="0" i="0">
                <a:latin typeface="+mn-lt"/>
                <a:ea typeface="Calibri Regular" charset="0"/>
                <a:cs typeface="Calibri Regular" charset="0"/>
              </a:defRPr>
            </a:lvl1pPr>
          </a:lstStyle>
          <a:p>
            <a:r>
              <a:rPr lang="en-US" dirty="0"/>
              <a:t>Picture</a:t>
            </a:r>
          </a:p>
        </p:txBody>
      </p:sp>
      <p:sp>
        <p:nvSpPr>
          <p:cNvPr id="12" name="Text Placeholder 11"/>
          <p:cNvSpPr>
            <a:spLocks noGrp="1"/>
          </p:cNvSpPr>
          <p:nvPr>
            <p:ph type="body" sz="quarter" idx="14"/>
          </p:nvPr>
        </p:nvSpPr>
        <p:spPr>
          <a:xfrm>
            <a:off x="454630" y="1109853"/>
            <a:ext cx="3425996" cy="3043976"/>
          </a:xfrm>
        </p:spPr>
        <p:txBody>
          <a:bodyPr lIns="0" anchor="ctr" anchorCtr="0">
            <a:noAutofit/>
          </a:bodyPr>
          <a:lstStyle>
            <a:lvl1pPr marL="0" indent="0">
              <a:lnSpc>
                <a:spcPct val="100000"/>
              </a:lnSpc>
              <a:spcAft>
                <a:spcPts val="0"/>
              </a:spcAft>
              <a:buNone/>
              <a:defRPr sz="1800" b="0" i="0">
                <a:solidFill>
                  <a:schemeClr val="tx1">
                    <a:lumMod val="65000"/>
                    <a:lumOff val="35000"/>
                  </a:schemeClr>
                </a:solidFill>
                <a:latin typeface="+mn-lt"/>
                <a:ea typeface="Calibri Regular" charset="0"/>
                <a:cs typeface="Calibri Regular" charset="0"/>
              </a:defRPr>
            </a:lvl1pPr>
            <a:lvl2pPr>
              <a:lnSpc>
                <a:spcPct val="100000"/>
              </a:lnSpc>
              <a:spcAft>
                <a:spcPts val="0"/>
              </a:spcAft>
              <a:defRPr sz="1800" b="0" i="0">
                <a:solidFill>
                  <a:schemeClr val="tx1">
                    <a:lumMod val="65000"/>
                    <a:lumOff val="35000"/>
                  </a:schemeClr>
                </a:solidFill>
                <a:latin typeface="+mn-lt"/>
                <a:ea typeface="Calibri Regular" charset="0"/>
                <a:cs typeface="Calibri Regular" charset="0"/>
              </a:defRPr>
            </a:lvl2pPr>
            <a:lvl3pPr>
              <a:lnSpc>
                <a:spcPct val="150000"/>
              </a:lnSpc>
              <a:defRPr b="0" i="0">
                <a:latin typeface="Univers 45 Light" charset="0"/>
                <a:ea typeface="Univers 45 Light" charset="0"/>
                <a:cs typeface="Univers 45 Light" charset="0"/>
              </a:defRPr>
            </a:lvl3pPr>
            <a:lvl4pPr>
              <a:lnSpc>
                <a:spcPct val="150000"/>
              </a:lnSpc>
              <a:defRPr b="0" i="0">
                <a:latin typeface="Univers 45 Light" charset="0"/>
                <a:ea typeface="Univers 45 Light" charset="0"/>
                <a:cs typeface="Univers 45 Light" charset="0"/>
              </a:defRPr>
            </a:lvl4pPr>
            <a:lvl5pPr>
              <a:lnSpc>
                <a:spcPct val="150000"/>
              </a:lnSpc>
              <a:defRPr b="0" i="0">
                <a:latin typeface="Univers 45 Light" charset="0"/>
                <a:ea typeface="Univers 45 Light" charset="0"/>
                <a:cs typeface="Univers 45 Light" charset="0"/>
              </a:defRPr>
            </a:lvl5pPr>
          </a:lstStyle>
          <a:p>
            <a:pPr lvl="0"/>
            <a:r>
              <a:rPr lang="en-US" dirty="0"/>
              <a:t>Click to edit Master text styles</a:t>
            </a:r>
          </a:p>
          <a:p>
            <a:pPr lvl="1"/>
            <a:r>
              <a:rPr lang="en-US" dirty="0"/>
              <a:t>Second level</a:t>
            </a:r>
          </a:p>
        </p:txBody>
      </p:sp>
      <p:sp>
        <p:nvSpPr>
          <p:cNvPr id="11" name="Rectangle 10"/>
          <p:cNvSpPr/>
          <p:nvPr userDrawn="1"/>
        </p:nvSpPr>
        <p:spPr>
          <a:xfrm>
            <a:off x="0" y="4594304"/>
            <a:ext cx="9144000" cy="549197"/>
          </a:xfrm>
          <a:prstGeom prst="rect">
            <a:avLst/>
          </a:prstGeom>
          <a:solidFill>
            <a:srgbClr val="153D8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0C2C84"/>
              </a:solidFill>
            </a:endParaRPr>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630" y="4680297"/>
            <a:ext cx="1155568" cy="369052"/>
          </a:xfrm>
          <a:prstGeom prst="rect">
            <a:avLst/>
          </a:prstGeom>
        </p:spPr>
      </p:pic>
      <p:sp>
        <p:nvSpPr>
          <p:cNvPr id="9" name="Slide Number Placeholder 2"/>
          <p:cNvSpPr>
            <a:spLocks noGrp="1"/>
          </p:cNvSpPr>
          <p:nvPr>
            <p:ph type="sldNum" sz="quarter" idx="10"/>
          </p:nvPr>
        </p:nvSpPr>
        <p:spPr>
          <a:xfrm>
            <a:off x="8481923" y="4727900"/>
            <a:ext cx="434373" cy="273844"/>
          </a:xfrm>
        </p:spPr>
        <p:txBody>
          <a:bodyPr rIns="0" anchor="ctr" anchorCtr="0"/>
          <a:lstStyle>
            <a:lvl1pPr algn="l">
              <a:defRPr sz="800">
                <a:solidFill>
                  <a:schemeClr val="bg1"/>
                </a:solidFill>
              </a:defRPr>
            </a:lvl1pPr>
          </a:lstStyle>
          <a:p>
            <a:fld id="{949E5E12-28DC-9646-8824-EBBCCA96E3C7}" type="slidenum">
              <a:rPr lang="en-US" smtClean="0"/>
              <a:pPr/>
              <a:t>‹#›</a:t>
            </a:fld>
            <a:endParaRPr lang="en-US" dirty="0"/>
          </a:p>
        </p:txBody>
      </p:sp>
      <p:sp>
        <p:nvSpPr>
          <p:cNvPr id="15" name="Slide Number Placeholder 2">
            <a:extLst>
              <a:ext uri="{FF2B5EF4-FFF2-40B4-BE49-F238E27FC236}">
                <a16:creationId xmlns:a16="http://schemas.microsoft.com/office/drawing/2014/main" id="{9354FD8C-6B4D-4FD2-80EE-E405CFA53940}"/>
              </a:ext>
            </a:extLst>
          </p:cNvPr>
          <p:cNvSpPr txBox="1">
            <a:spLocks/>
          </p:cNvSpPr>
          <p:nvPr userDrawn="1"/>
        </p:nvSpPr>
        <p:spPr>
          <a:xfrm>
            <a:off x="4707866" y="4727899"/>
            <a:ext cx="3774057" cy="273844"/>
          </a:xfrm>
          <a:prstGeom prst="rect">
            <a:avLst/>
          </a:prstGeom>
        </p:spPr>
        <p:txBody>
          <a:bodyPr lIns="68580" tIns="34290" rIns="0" bIns="34290" anchor="ctr" anchorCtr="0"/>
          <a:lstStyle>
            <a:defPPr>
              <a:defRPr lang="en-US"/>
            </a:defPPr>
            <a:lvl1pPr marL="0" algn="r" defTabSz="914400" rtl="0" eaLnBrk="1" latinLnBrk="0" hangingPunct="1">
              <a:defRPr sz="1050" b="0" i="0" kern="1200">
                <a:solidFill>
                  <a:schemeClr val="bg1"/>
                </a:solidFill>
                <a:latin typeface="Univers 45 Light" charset="0"/>
                <a:ea typeface="Univers 45 Light" charset="0"/>
                <a:cs typeface="Univers 45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latin typeface="+mn-lt"/>
              </a:rPr>
              <a:t>© 2018 JCB Co., Ltd. All rights reserved.   |   </a:t>
            </a:r>
            <a:r>
              <a:rPr lang="en-US" b="1" dirty="0">
                <a:solidFill>
                  <a:schemeClr val="bg1"/>
                </a:solidFill>
                <a:latin typeface="+mn-lt"/>
              </a:rPr>
              <a:t>CONFIDENTIAL  </a:t>
            </a:r>
            <a:r>
              <a:rPr lang="en-US" b="0" dirty="0">
                <a:solidFill>
                  <a:schemeClr val="bg1"/>
                </a:solidFill>
              </a:rPr>
              <a:t>|</a:t>
            </a:r>
            <a:r>
              <a:rPr lang="en-US" b="1" dirty="0">
                <a:solidFill>
                  <a:schemeClr val="bg1"/>
                </a:solidFill>
              </a:rPr>
              <a:t>  </a:t>
            </a:r>
          </a:p>
        </p:txBody>
      </p:sp>
    </p:spTree>
    <p:extLst>
      <p:ext uri="{BB962C8B-B14F-4D97-AF65-F5344CB8AC3E}">
        <p14:creationId xmlns:p14="http://schemas.microsoft.com/office/powerpoint/2010/main" val="753354331"/>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1" name="Picture 2"/>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4134555" y="1647178"/>
            <a:ext cx="874894" cy="674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38868"/>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2" y="273844"/>
            <a:ext cx="7886700" cy="994172"/>
          </a:xfrm>
          <a:prstGeom prst="rect">
            <a:avLst/>
          </a:prstGeom>
        </p:spPr>
        <p:txBody>
          <a:bodyPr vert="horz" lIns="68580" tIns="34290" rIns="68580" bIns="34290" rtlCol="0" anchor="ctr">
            <a:normAutofit/>
          </a:bodyPr>
          <a:lstStyle/>
          <a:p>
            <a:r>
              <a:rPr lang="en-US" dirty="0"/>
              <a:t>Click to edit Master title style</a:t>
            </a:r>
          </a:p>
        </p:txBody>
      </p:sp>
      <p:sp>
        <p:nvSpPr>
          <p:cNvPr id="3" name="Text Placeholder 2"/>
          <p:cNvSpPr>
            <a:spLocks noGrp="1"/>
          </p:cNvSpPr>
          <p:nvPr>
            <p:ph type="body" idx="1"/>
          </p:nvPr>
        </p:nvSpPr>
        <p:spPr>
          <a:xfrm>
            <a:off x="628652" y="1369218"/>
            <a:ext cx="7886700" cy="3263504"/>
          </a:xfrm>
          <a:prstGeom prst="rect">
            <a:avLst/>
          </a:prstGeom>
        </p:spPr>
        <p:txBody>
          <a:bodyPr vert="horz" lIns="68580" tIns="34290" rIns="68580" bIns="3429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6898423" y="4767263"/>
            <a:ext cx="2057401" cy="273844"/>
          </a:xfrm>
          <a:prstGeom prst="rect">
            <a:avLst/>
          </a:prstGeom>
        </p:spPr>
        <p:txBody>
          <a:bodyPr lIns="68580" tIns="34290" rIns="68580" bIns="34290"/>
          <a:lstStyle>
            <a:lvl1pPr algn="r">
              <a:defRPr sz="900" b="0" i="0">
                <a:latin typeface="Calibri Regular" charset="0"/>
                <a:ea typeface="Calibri Regular" charset="0"/>
                <a:cs typeface="Calibri Regular" charset="0"/>
              </a:defRPr>
            </a:lvl1pPr>
          </a:lstStyle>
          <a:p>
            <a:fld id="{949E5E12-28DC-9646-8824-EBBCCA96E3C7}" type="slidenum">
              <a:rPr lang="en-US" smtClean="0"/>
              <a:pPr/>
              <a:t>‹#›</a:t>
            </a:fld>
            <a:endParaRPr lang="en-US" dirty="0"/>
          </a:p>
        </p:txBody>
      </p:sp>
    </p:spTree>
    <p:extLst>
      <p:ext uri="{BB962C8B-B14F-4D97-AF65-F5344CB8AC3E}">
        <p14:creationId xmlns:p14="http://schemas.microsoft.com/office/powerpoint/2010/main" val="792821826"/>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64" r:id="rId3"/>
    <p:sldLayoutId id="2147483659" r:id="rId4"/>
    <p:sldLayoutId id="2147483651" r:id="rId5"/>
    <p:sldLayoutId id="2147483675" r:id="rId6"/>
    <p:sldLayoutId id="2147483672" r:id="rId7"/>
    <p:sldLayoutId id="2147483657" r:id="rId8"/>
    <p:sldLayoutId id="2147483653" r:id="rId9"/>
    <p:sldLayoutId id="2147483670" r:id="rId10"/>
    <p:sldLayoutId id="2147483680" r:id="rId11"/>
    <p:sldLayoutId id="2147483686" r:id="rId12"/>
  </p:sldLayoutIdLst>
  <p:transition spd="slow">
    <p:wipe/>
  </p:transition>
  <p:hf hdr="0" ftr="0" dt="0"/>
  <p:txStyles>
    <p:titleStyle>
      <a:lvl1pPr algn="l" defTabSz="685800" rtl="0" eaLnBrk="1" latinLnBrk="0" hangingPunct="1">
        <a:lnSpc>
          <a:spcPct val="90000"/>
        </a:lnSpc>
        <a:spcBef>
          <a:spcPct val="0"/>
        </a:spcBef>
        <a:buNone/>
        <a:defRPr sz="3300" b="0" i="0" kern="1200">
          <a:solidFill>
            <a:schemeClr val="tx1"/>
          </a:solidFill>
          <a:latin typeface="Calibri Regular" charset="0"/>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jpe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7.jpe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27.png"/><Relationship Id="rId4" Type="http://schemas.openxmlformats.org/officeDocument/2006/relationships/image" Target="../media/image29.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4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74158" y="3732126"/>
            <a:ext cx="8413004" cy="457272"/>
          </a:xfrm>
        </p:spPr>
        <p:txBody>
          <a:bodyPr/>
          <a:lstStyle/>
          <a:p>
            <a:r>
              <a:rPr kumimoji="1" lang="en-US" altLang="ja-JP" sz="2800" dirty="0"/>
              <a:t>Sự phát triển của công nghệ thanh toán:  </a:t>
            </a:r>
            <a:br>
              <a:rPr kumimoji="1" lang="en-US" altLang="ja-JP" sz="2800" dirty="0"/>
            </a:br>
            <a:r>
              <a:rPr kumimoji="1" lang="en-US" altLang="ja-JP" sz="2800" dirty="0" err="1"/>
              <a:t>Truyền</a:t>
            </a:r>
            <a:r>
              <a:rPr kumimoji="1" lang="en-US" altLang="ja-JP" sz="2800" dirty="0"/>
              <a:t> </a:t>
            </a:r>
            <a:r>
              <a:rPr kumimoji="1" lang="en-US" altLang="ja-JP" sz="2800" dirty="0" err="1"/>
              <a:t>tải</a:t>
            </a:r>
            <a:r>
              <a:rPr kumimoji="1" lang="en-US" altLang="ja-JP" sz="2800" dirty="0"/>
              <a:t> </a:t>
            </a:r>
            <a:r>
              <a:rPr kumimoji="1" lang="en-US" altLang="ja-JP" sz="2800" dirty="0" err="1"/>
              <a:t>những</a:t>
            </a:r>
            <a:r>
              <a:rPr kumimoji="1" lang="en-US" altLang="ja-JP" sz="2800" dirty="0"/>
              <a:t> </a:t>
            </a:r>
            <a:r>
              <a:rPr kumimoji="1" lang="en-US" altLang="ja-JP" sz="2800" dirty="0" err="1"/>
              <a:t>giá</a:t>
            </a:r>
            <a:r>
              <a:rPr kumimoji="1" lang="en-US" altLang="ja-JP" sz="2800" dirty="0"/>
              <a:t> </a:t>
            </a:r>
            <a:r>
              <a:rPr kumimoji="1" lang="en-US" altLang="ja-JP" sz="2800" dirty="0" err="1"/>
              <a:t>trị</a:t>
            </a:r>
            <a:r>
              <a:rPr kumimoji="1" lang="en-US" altLang="ja-JP" sz="2800" dirty="0"/>
              <a:t> </a:t>
            </a:r>
            <a:r>
              <a:rPr kumimoji="1" lang="en-US" altLang="ja-JP" sz="2800" dirty="0" err="1"/>
              <a:t>độc</a:t>
            </a:r>
            <a:r>
              <a:rPr kumimoji="1" lang="en-US" altLang="ja-JP" sz="2800" dirty="0"/>
              <a:t> </a:t>
            </a:r>
            <a:r>
              <a:rPr kumimoji="1" lang="en-US" altLang="ja-JP" sz="2800" dirty="0" err="1"/>
              <a:t>đáo</a:t>
            </a:r>
            <a:endParaRPr kumimoji="1" lang="en-US" altLang="ja-JP" sz="2800" dirty="0"/>
          </a:p>
        </p:txBody>
      </p:sp>
      <p:sp>
        <p:nvSpPr>
          <p:cNvPr id="3" name="サブタイトル 2"/>
          <p:cNvSpPr>
            <a:spLocks noGrp="1"/>
          </p:cNvSpPr>
          <p:nvPr>
            <p:ph type="subTitle" idx="1"/>
          </p:nvPr>
        </p:nvSpPr>
        <p:spPr>
          <a:xfrm>
            <a:off x="374158" y="4606411"/>
            <a:ext cx="8413004" cy="247970"/>
          </a:xfrm>
        </p:spPr>
        <p:txBody>
          <a:bodyPr/>
          <a:lstStyle/>
          <a:p>
            <a:pPr>
              <a:tabLst>
                <a:tab pos="6637020" algn="l"/>
              </a:tabLst>
            </a:pPr>
            <a:r>
              <a:rPr lang="en-US" altLang="ja-JP" b="1" dirty="0"/>
              <a:t>Vietnam Retail Banking Forum</a:t>
            </a:r>
            <a:br>
              <a:rPr lang="en-US" altLang="ja-JP" b="1" dirty="0"/>
            </a:br>
            <a:r>
              <a:rPr kumimoji="1" lang="en-US" altLang="ja-JP" dirty="0"/>
              <a:t>Tac Watanabe, </a:t>
            </a:r>
            <a:r>
              <a:rPr kumimoji="1" lang="en-US" altLang="ja-JP" dirty="0" err="1"/>
              <a:t>Phó</a:t>
            </a:r>
            <a:r>
              <a:rPr kumimoji="1" lang="en-US" altLang="ja-JP" dirty="0"/>
              <a:t> </a:t>
            </a:r>
            <a:r>
              <a:rPr kumimoji="1" lang="en-US" altLang="ja-JP" dirty="0" err="1"/>
              <a:t>Giám</a:t>
            </a:r>
            <a:r>
              <a:rPr kumimoji="1" lang="en-US" altLang="ja-JP" dirty="0"/>
              <a:t> </a:t>
            </a:r>
            <a:r>
              <a:rPr kumimoji="1" lang="en-US" altLang="ja-JP" dirty="0" err="1"/>
              <a:t>đốc</a:t>
            </a:r>
            <a:r>
              <a:rPr kumimoji="1" lang="en-US" altLang="ja-JP" dirty="0"/>
              <a:t> </a:t>
            </a:r>
            <a:r>
              <a:rPr kumimoji="1" lang="en-US" altLang="ja-JP" dirty="0" err="1"/>
              <a:t>phụ</a:t>
            </a:r>
            <a:r>
              <a:rPr kumimoji="1" lang="en-US" altLang="ja-JP" dirty="0"/>
              <a:t> </a:t>
            </a:r>
            <a:r>
              <a:rPr kumimoji="1" lang="en-US" altLang="ja-JP" dirty="0" err="1"/>
              <a:t>trách</a:t>
            </a:r>
            <a:r>
              <a:rPr kumimoji="1" lang="en-US" altLang="ja-JP" dirty="0"/>
              <a:t> </a:t>
            </a:r>
            <a:r>
              <a:rPr kumimoji="1" lang="en-US" altLang="ja-JP" dirty="0" err="1"/>
              <a:t>Nền</a:t>
            </a:r>
            <a:r>
              <a:rPr kumimoji="1" lang="en-US" altLang="ja-JP" dirty="0"/>
              <a:t> </a:t>
            </a:r>
            <a:r>
              <a:rPr kumimoji="1" lang="en-US" altLang="ja-JP" dirty="0" err="1"/>
              <a:t>tảng</a:t>
            </a:r>
            <a:r>
              <a:rPr kumimoji="1" lang="en-US" altLang="ja-JP" dirty="0"/>
              <a:t> </a:t>
            </a:r>
            <a:r>
              <a:rPr kumimoji="1" lang="en-US" altLang="ja-JP" dirty="0" err="1"/>
              <a:t>thương</a:t>
            </a:r>
            <a:r>
              <a:rPr kumimoji="1" lang="en-US" altLang="ja-JP" dirty="0"/>
              <a:t> </a:t>
            </a:r>
            <a:r>
              <a:rPr kumimoji="1" lang="en-US" altLang="ja-JP" dirty="0" err="1"/>
              <a:t>hiệu</a:t>
            </a:r>
            <a:r>
              <a:rPr kumimoji="1" lang="en-US" altLang="ja-JP" dirty="0"/>
              <a:t> </a:t>
            </a:r>
            <a:r>
              <a:rPr kumimoji="1" lang="en-US" altLang="ja-JP" dirty="0" err="1"/>
              <a:t>và</a:t>
            </a:r>
            <a:r>
              <a:rPr kumimoji="1" lang="en-US" altLang="ja-JP" dirty="0"/>
              <a:t> </a:t>
            </a:r>
            <a:r>
              <a:rPr kumimoji="1" lang="en-US" altLang="ja-JP" dirty="0" err="1"/>
              <a:t>Công</a:t>
            </a:r>
            <a:r>
              <a:rPr kumimoji="1" lang="en-US" altLang="ja-JP" dirty="0"/>
              <a:t> </a:t>
            </a:r>
            <a:r>
              <a:rPr kumimoji="1" lang="en-US" altLang="ja-JP" dirty="0" err="1"/>
              <a:t>nghệ</a:t>
            </a:r>
            <a:r>
              <a:rPr kumimoji="1" lang="en-US" altLang="ja-JP" dirty="0"/>
              <a:t> 	</a:t>
            </a:r>
          </a:p>
          <a:p>
            <a:pPr algn="r">
              <a:spcBef>
                <a:spcPts val="0"/>
              </a:spcBef>
              <a:tabLst>
                <a:tab pos="6637020" algn="l"/>
              </a:tabLst>
            </a:pPr>
            <a:r>
              <a:rPr kumimoji="1" lang="en-US" altLang="ja-JP" dirty="0" err="1"/>
              <a:t>Tháng</a:t>
            </a:r>
            <a:r>
              <a:rPr kumimoji="1" lang="en-US" altLang="ja-JP" dirty="0"/>
              <a:t> 11/2018</a:t>
            </a:r>
            <a:endParaRPr kumimoji="1" lang="ja-JP" altLang="en-US" dirty="0"/>
          </a:p>
        </p:txBody>
      </p:sp>
    </p:spTree>
    <p:extLst>
      <p:ext uri="{BB962C8B-B14F-4D97-AF65-F5344CB8AC3E}">
        <p14:creationId xmlns:p14="http://schemas.microsoft.com/office/powerpoint/2010/main" val="221679471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949E5E12-28DC-9646-8824-EBBCCA96E3C7}" type="slidenum">
              <a:rPr lang="en-US" smtClean="0"/>
              <a:t>2</a:t>
            </a:fld>
            <a:endParaRPr lang="en-US" dirty="0"/>
          </a:p>
        </p:txBody>
      </p:sp>
      <p:sp>
        <p:nvSpPr>
          <p:cNvPr id="10" name="二等辺三角形 9"/>
          <p:cNvSpPr/>
          <p:nvPr/>
        </p:nvSpPr>
        <p:spPr>
          <a:xfrm rot="5400000">
            <a:off x="3215369" y="2722217"/>
            <a:ext cx="1301757" cy="233329"/>
          </a:xfrm>
          <a:prstGeom prst="triangle">
            <a:avLst/>
          </a:prstGeom>
          <a:solidFill>
            <a:schemeClr val="bg2">
              <a:lumMod val="75000"/>
            </a:schemeClr>
          </a:solidFill>
          <a:scene3d>
            <a:camera prst="orthographicFront"/>
            <a:lightRig rig="threePt" dir="t"/>
          </a:scene3d>
          <a:sp3d>
            <a:bevel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kumimoji="1" lang="ja-JP" altLang="en-US"/>
          </a:p>
        </p:txBody>
      </p:sp>
      <p:sp>
        <p:nvSpPr>
          <p:cNvPr id="11" name="テキスト プレースホルダー 4"/>
          <p:cNvSpPr txBox="1"/>
          <p:nvPr/>
        </p:nvSpPr>
        <p:spPr>
          <a:xfrm>
            <a:off x="5194708" y="1035497"/>
            <a:ext cx="2882260" cy="542739"/>
          </a:xfrm>
          <a:prstGeom prst="rect">
            <a:avLst/>
          </a:prstGeom>
        </p:spPr>
        <p:txBody>
          <a:bodyPr vert="horz" lIns="68580" tIns="34290" rIns="68580" bIns="34290" rtlCol="0" anchor="ctr">
            <a:normAutofit fontScale="90000"/>
            <a:scene3d>
              <a:camera prst="orthographicFront"/>
              <a:lightRig rig="threePt" dir="t"/>
            </a:scene3d>
            <a:sp3d extrusionH="57150">
              <a:bevelT w="38100" h="38100"/>
            </a:sp3d>
          </a:bodyPr>
          <a:lstStyle>
            <a:lvl1pPr marL="171450" indent="-171450" algn="l" defTabSz="685800" rtl="0" eaLnBrk="1" latinLnBrk="0" hangingPunct="1">
              <a:lnSpc>
                <a:spcPct val="90000"/>
              </a:lnSpc>
              <a:spcBef>
                <a:spcPts val="750"/>
              </a:spcBef>
              <a:buFont typeface="Arial" panose="020B0604020202020204"/>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9pPr>
          </a:lstStyle>
          <a:p>
            <a:pPr marL="0" indent="0" algn="ctr">
              <a:buNone/>
            </a:pPr>
            <a:r>
              <a:rPr kumimoji="1" lang="en-US" altLang="ja-JP" sz="2000" b="1" dirty="0">
                <a:solidFill>
                  <a:schemeClr val="accent1">
                    <a:lumMod val="75000"/>
                  </a:schemeClr>
                </a:solidFill>
              </a:rPr>
              <a:t>Sáng kiến chiến lược của JCB</a:t>
            </a:r>
          </a:p>
        </p:txBody>
      </p:sp>
      <p:sp>
        <p:nvSpPr>
          <p:cNvPr id="12" name="テキスト ボックス 21"/>
          <p:cNvSpPr txBox="1"/>
          <p:nvPr/>
        </p:nvSpPr>
        <p:spPr>
          <a:xfrm>
            <a:off x="4075230" y="1681661"/>
            <a:ext cx="4910956" cy="492975"/>
          </a:xfrm>
          <a:prstGeom prst="rect">
            <a:avLst/>
          </a:prstGeom>
          <a:solidFill>
            <a:srgbClr val="379E32"/>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defPPr>
              <a:defRPr lang="en-US"/>
            </a:defPPr>
            <a:lvl1pPr algn="ctr">
              <a:defRPr sz="2000" b="1">
                <a:solidFill>
                  <a:schemeClr val="bg1"/>
                </a:solidFill>
                <a:effectLst>
                  <a:outerShdw blurRad="38100" dist="38100" dir="2700000" algn="tl">
                    <a:srgbClr val="000000">
                      <a:alpha val="43137"/>
                    </a:srgbClr>
                  </a:outerShdw>
                </a:effectLst>
                <a:cs typeface="Calibri" panose="020F0502020204030204"/>
              </a:defRPr>
            </a:lvl1pPr>
          </a:lstStyle>
          <a:p>
            <a:r>
              <a:rPr lang="en-US" altLang="ja-JP" dirty="0" err="1"/>
              <a:t>Mở</a:t>
            </a:r>
            <a:r>
              <a:rPr lang="en-US" altLang="ja-JP" dirty="0"/>
              <a:t> </a:t>
            </a:r>
            <a:r>
              <a:rPr lang="en-US" altLang="ja-JP" dirty="0" err="1"/>
              <a:t>rộng</a:t>
            </a:r>
            <a:r>
              <a:rPr lang="en-US" altLang="ja-JP" dirty="0"/>
              <a:t> </a:t>
            </a:r>
            <a:r>
              <a:rPr lang="en-US" altLang="ja-JP" dirty="0" err="1"/>
              <a:t>thanh</a:t>
            </a:r>
            <a:r>
              <a:rPr lang="en-US" altLang="ja-JP" dirty="0"/>
              <a:t> </a:t>
            </a:r>
            <a:r>
              <a:rPr lang="en-US" altLang="ja-JP" dirty="0" err="1"/>
              <a:t>toán</a:t>
            </a:r>
            <a:r>
              <a:rPr lang="en-US" altLang="ja-JP" dirty="0"/>
              <a:t> di </a:t>
            </a:r>
            <a:r>
              <a:rPr lang="en-US" altLang="ja-JP" dirty="0" err="1"/>
              <a:t>động</a:t>
            </a:r>
            <a:r>
              <a:rPr lang="en-US" altLang="ja-JP" dirty="0"/>
              <a:t>/ </a:t>
            </a:r>
            <a:r>
              <a:rPr lang="en-US" altLang="ja-JP" dirty="0" err="1"/>
              <a:t>không</a:t>
            </a:r>
            <a:r>
              <a:rPr lang="en-US" altLang="ja-JP" dirty="0"/>
              <a:t> </a:t>
            </a:r>
            <a:r>
              <a:rPr lang="en-US" altLang="ja-JP" dirty="0" err="1"/>
              <a:t>tiếp</a:t>
            </a:r>
            <a:r>
              <a:rPr lang="en-US" altLang="ja-JP" dirty="0"/>
              <a:t> </a:t>
            </a:r>
            <a:r>
              <a:rPr lang="en-US" altLang="ja-JP" dirty="0" err="1"/>
              <a:t>xúc</a:t>
            </a:r>
            <a:endParaRPr lang="en-US" altLang="ja-JP" dirty="0"/>
          </a:p>
        </p:txBody>
      </p:sp>
      <p:sp>
        <p:nvSpPr>
          <p:cNvPr id="13" name="テキスト ボックス 21"/>
          <p:cNvSpPr txBox="1"/>
          <p:nvPr/>
        </p:nvSpPr>
        <p:spPr>
          <a:xfrm>
            <a:off x="4075230" y="2227165"/>
            <a:ext cx="4888487" cy="492975"/>
          </a:xfrm>
          <a:prstGeom prst="rect">
            <a:avLst/>
          </a:prstGeom>
          <a:solidFill>
            <a:srgbClr val="379E32"/>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2000" b="1" dirty="0" err="1">
                <a:solidFill>
                  <a:schemeClr val="bg1"/>
                </a:solidFill>
                <a:effectLst>
                  <a:outerShdw blurRad="38100" dist="38100" dir="2700000" algn="tl">
                    <a:srgbClr val="000000">
                      <a:alpha val="43137"/>
                    </a:srgbClr>
                  </a:outerShdw>
                </a:effectLst>
                <a:cs typeface="Calibri"/>
              </a:rPr>
              <a:t>Phát</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triển</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hình</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thức</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thanh</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toán</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mới</a:t>
            </a:r>
            <a:endParaRPr lang="en-US" altLang="ja-JP" sz="2000" dirty="0">
              <a:solidFill>
                <a:schemeClr val="bg1"/>
              </a:solidFill>
              <a:effectLst>
                <a:outerShdw blurRad="38100" dist="38100" dir="2700000" algn="tl">
                  <a:srgbClr val="000000">
                    <a:alpha val="43137"/>
                  </a:srgbClr>
                </a:outerShdw>
              </a:effectLst>
              <a:cs typeface="Calibri"/>
            </a:endParaRPr>
          </a:p>
        </p:txBody>
      </p:sp>
      <p:sp>
        <p:nvSpPr>
          <p:cNvPr id="14" name="テキスト ボックス 21"/>
          <p:cNvSpPr txBox="1"/>
          <p:nvPr/>
        </p:nvSpPr>
        <p:spPr>
          <a:xfrm>
            <a:off x="4074595" y="2785411"/>
            <a:ext cx="4889122" cy="492975"/>
          </a:xfrm>
          <a:prstGeom prst="rect">
            <a:avLst/>
          </a:prstGeom>
          <a:solidFill>
            <a:srgbClr val="379E32"/>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2000" b="1" dirty="0" err="1">
                <a:solidFill>
                  <a:schemeClr val="bg1"/>
                </a:solidFill>
                <a:effectLst>
                  <a:outerShdw blurRad="38100" dist="38100" dir="2700000" algn="tl">
                    <a:srgbClr val="000000">
                      <a:alpha val="43137"/>
                    </a:srgbClr>
                  </a:outerShdw>
                </a:effectLst>
                <a:cs typeface="Calibri"/>
              </a:rPr>
              <a:t>Đề</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xuất</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giải</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pháp</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xác</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thực</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cho</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thế</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hệ</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tiếp</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theo</a:t>
            </a:r>
            <a:endParaRPr lang="en-US" altLang="ja-JP" sz="2000" dirty="0">
              <a:solidFill>
                <a:schemeClr val="bg1"/>
              </a:solidFill>
              <a:effectLst>
                <a:outerShdw blurRad="38100" dist="38100" dir="2700000" algn="tl">
                  <a:srgbClr val="000000">
                    <a:alpha val="43137"/>
                  </a:srgbClr>
                </a:outerShdw>
              </a:effectLst>
              <a:cs typeface="Calibri"/>
            </a:endParaRPr>
          </a:p>
        </p:txBody>
      </p:sp>
      <p:sp>
        <p:nvSpPr>
          <p:cNvPr id="15" name="テキスト ボックス 21"/>
          <p:cNvSpPr txBox="1"/>
          <p:nvPr/>
        </p:nvSpPr>
        <p:spPr>
          <a:xfrm>
            <a:off x="4075230" y="3334847"/>
            <a:ext cx="4889122" cy="492975"/>
          </a:xfrm>
          <a:prstGeom prst="rect">
            <a:avLst/>
          </a:prstGeom>
          <a:solidFill>
            <a:srgbClr val="379E32"/>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2000" b="1" dirty="0">
                <a:solidFill>
                  <a:schemeClr val="bg1"/>
                </a:solidFill>
                <a:effectLst>
                  <a:outerShdw blurRad="38100" dist="38100" dir="2700000" algn="tl">
                    <a:srgbClr val="000000">
                      <a:alpha val="43137"/>
                    </a:srgbClr>
                  </a:outerShdw>
                </a:effectLst>
                <a:cs typeface="Calibri" panose="020F0502020204030204"/>
              </a:rPr>
              <a:t>Sử dụng công nghệ AI và Big Data</a:t>
            </a:r>
          </a:p>
        </p:txBody>
      </p:sp>
      <p:grpSp>
        <p:nvGrpSpPr>
          <p:cNvPr id="2" name="グループ化 1"/>
          <p:cNvGrpSpPr/>
          <p:nvPr/>
        </p:nvGrpSpPr>
        <p:grpSpPr>
          <a:xfrm>
            <a:off x="32982" y="1771361"/>
            <a:ext cx="3692254" cy="2006352"/>
            <a:chOff x="144478" y="1913062"/>
            <a:chExt cx="3442361" cy="1764156"/>
          </a:xfrm>
        </p:grpSpPr>
        <p:grpSp>
          <p:nvGrpSpPr>
            <p:cNvPr id="16" name="グループ化 15"/>
            <p:cNvGrpSpPr>
              <a:grpSpLocks noChangeAspect="1"/>
            </p:cNvGrpSpPr>
            <p:nvPr/>
          </p:nvGrpSpPr>
          <p:grpSpPr>
            <a:xfrm>
              <a:off x="144478" y="1917353"/>
              <a:ext cx="1712909" cy="861037"/>
              <a:chOff x="1625648" y="617163"/>
              <a:chExt cx="2479598" cy="1246432"/>
            </a:xfrm>
            <a:scene3d>
              <a:camera prst="orthographicFront"/>
              <a:lightRig rig="flat" dir="t"/>
            </a:scene3d>
          </p:grpSpPr>
          <p:sp>
            <p:nvSpPr>
              <p:cNvPr id="17" name="パイ 16"/>
              <p:cNvSpPr/>
              <p:nvPr/>
            </p:nvSpPr>
            <p:spPr>
              <a:xfrm>
                <a:off x="1625648" y="617163"/>
                <a:ext cx="2471028" cy="1246432"/>
              </a:xfrm>
              <a:prstGeom prst="pieWedge">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8" name="パイ 4"/>
              <p:cNvSpPr/>
              <p:nvPr/>
            </p:nvSpPr>
            <p:spPr>
              <a:xfrm>
                <a:off x="1872243" y="936973"/>
                <a:ext cx="2233003" cy="88136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kumimoji="1" lang="en-US" altLang="ja-JP" sz="1800" b="1" kern="1200" dirty="0">
                    <a:effectLst>
                      <a:outerShdw blurRad="38100" dist="38100" dir="2700000" algn="tl">
                        <a:srgbClr val="000000">
                          <a:alpha val="43137"/>
                        </a:srgbClr>
                      </a:outerShdw>
                    </a:effectLst>
                  </a:rPr>
                  <a:t>Mở </a:t>
                </a:r>
                <a:r>
                  <a:rPr kumimoji="1" lang="en-US" altLang="ja-JP" sz="1800" b="1" kern="1200" dirty="0" err="1">
                    <a:effectLst>
                      <a:outerShdw blurRad="38100" dist="38100" dir="2700000" algn="tl">
                        <a:srgbClr val="000000">
                          <a:alpha val="43137"/>
                        </a:srgbClr>
                      </a:outerShdw>
                    </a:effectLst>
                  </a:rPr>
                  <a:t>rộng</a:t>
                </a:r>
                <a:r>
                  <a:rPr kumimoji="1" lang="en-US" altLang="ja-JP" sz="1800" b="1" kern="1200" dirty="0">
                    <a:effectLst>
                      <a:outerShdw blurRad="38100" dist="38100" dir="2700000" algn="tl">
                        <a:srgbClr val="000000">
                          <a:alpha val="43137"/>
                        </a:srgbClr>
                      </a:outerShdw>
                    </a:effectLst>
                  </a:rPr>
                  <a:t> </a:t>
                </a:r>
                <a:r>
                  <a:rPr kumimoji="1" lang="en-US" altLang="ja-JP" sz="1800" b="1" kern="1200" dirty="0" err="1">
                    <a:effectLst>
                      <a:outerShdw blurRad="38100" dist="38100" dir="2700000" algn="tl">
                        <a:srgbClr val="000000">
                          <a:alpha val="43137"/>
                        </a:srgbClr>
                      </a:outerShdw>
                    </a:effectLst>
                  </a:rPr>
                  <a:t>cơ</a:t>
                </a:r>
                <a:r>
                  <a:rPr kumimoji="1" lang="en-US" altLang="ja-JP" sz="1800" b="1" kern="1200" dirty="0">
                    <a:effectLst>
                      <a:outerShdw blurRad="38100" dist="38100" dir="2700000" algn="tl">
                        <a:srgbClr val="000000">
                          <a:alpha val="43137"/>
                        </a:srgbClr>
                      </a:outerShdw>
                    </a:effectLst>
                  </a:rPr>
                  <a:t> </a:t>
                </a:r>
                <a:r>
                  <a:rPr kumimoji="1" lang="en-US" altLang="ja-JP" sz="1800" b="1" kern="1200" dirty="0" err="1">
                    <a:effectLst>
                      <a:outerShdw blurRad="38100" dist="38100" dir="2700000" algn="tl">
                        <a:srgbClr val="000000">
                          <a:alpha val="43137"/>
                        </a:srgbClr>
                      </a:outerShdw>
                    </a:effectLst>
                  </a:rPr>
                  <a:t>sở</a:t>
                </a:r>
                <a:r>
                  <a:rPr kumimoji="1" lang="en-US" altLang="ja-JP" sz="1800" b="1" kern="1200" dirty="0">
                    <a:effectLst>
                      <a:outerShdw blurRad="38100" dist="38100" dir="2700000" algn="tl">
                        <a:srgbClr val="000000">
                          <a:alpha val="43137"/>
                        </a:srgbClr>
                      </a:outerShdw>
                    </a:effectLst>
                  </a:rPr>
                  <a:t> </a:t>
                </a:r>
                <a:r>
                  <a:rPr kumimoji="1" lang="en-US" altLang="ja-JP" sz="1800" b="1" kern="1200" dirty="0" err="1">
                    <a:effectLst>
                      <a:outerShdw blurRad="38100" dist="38100" dir="2700000" algn="tl">
                        <a:srgbClr val="000000">
                          <a:alpha val="43137"/>
                        </a:srgbClr>
                      </a:outerShdw>
                    </a:effectLst>
                  </a:rPr>
                  <a:t>hạ</a:t>
                </a:r>
                <a:r>
                  <a:rPr kumimoji="1" lang="en-US" altLang="ja-JP" sz="1800" b="1" kern="1200" dirty="0">
                    <a:effectLst>
                      <a:outerShdw blurRad="38100" dist="38100" dir="2700000" algn="tl">
                        <a:srgbClr val="000000">
                          <a:alpha val="43137"/>
                        </a:srgbClr>
                      </a:outerShdw>
                    </a:effectLst>
                  </a:rPr>
                  <a:t> </a:t>
                </a:r>
                <a:r>
                  <a:rPr kumimoji="1" lang="en-US" altLang="ja-JP" sz="1800" b="1" kern="1200" dirty="0" err="1">
                    <a:effectLst>
                      <a:outerShdw blurRad="38100" dist="38100" dir="2700000" algn="tl">
                        <a:srgbClr val="000000">
                          <a:alpha val="43137"/>
                        </a:srgbClr>
                      </a:outerShdw>
                    </a:effectLst>
                  </a:rPr>
                  <a:t>tầng</a:t>
                </a:r>
                <a:endParaRPr kumimoji="1" lang="en-US" altLang="ja-JP" sz="1800" b="1" kern="1200" dirty="0">
                  <a:effectLst>
                    <a:outerShdw blurRad="38100" dist="38100" dir="2700000" algn="tl">
                      <a:srgbClr val="000000">
                        <a:alpha val="43137"/>
                      </a:srgbClr>
                    </a:outerShdw>
                  </a:effectLst>
                </a:endParaRPr>
              </a:p>
            </p:txBody>
          </p:sp>
        </p:grpSp>
        <p:grpSp>
          <p:nvGrpSpPr>
            <p:cNvPr id="19" name="グループ化 18"/>
            <p:cNvGrpSpPr>
              <a:grpSpLocks noChangeAspect="1"/>
            </p:cNvGrpSpPr>
            <p:nvPr/>
          </p:nvGrpSpPr>
          <p:grpSpPr>
            <a:xfrm>
              <a:off x="1805074" y="1913062"/>
              <a:ext cx="1781765" cy="861035"/>
              <a:chOff x="4036293" y="617163"/>
              <a:chExt cx="2579281" cy="1246432"/>
            </a:xfrm>
            <a:scene3d>
              <a:camera prst="orthographicFront"/>
              <a:lightRig rig="flat" dir="t"/>
            </a:scene3d>
          </p:grpSpPr>
          <p:sp>
            <p:nvSpPr>
              <p:cNvPr id="20" name="パイ 19"/>
              <p:cNvSpPr/>
              <p:nvPr/>
            </p:nvSpPr>
            <p:spPr>
              <a:xfrm rot="5400000">
                <a:off x="4756844" y="4865"/>
                <a:ext cx="1246432" cy="2471028"/>
              </a:xfrm>
              <a:prstGeom prst="pieWedge">
                <a:avLst/>
              </a:prstGeom>
              <a:sp3d prstMaterial="plastic">
                <a:bevelT w="120900" h="88900"/>
                <a:bevelB w="88900" h="31750" prst="angle"/>
              </a:sp3d>
            </p:spPr>
            <p:style>
              <a:lnRef idx="0">
                <a:schemeClr val="lt1">
                  <a:hueOff val="0"/>
                  <a:satOff val="0"/>
                  <a:lumOff val="0"/>
                  <a:alphaOff val="0"/>
                </a:schemeClr>
              </a:lnRef>
              <a:fillRef idx="3">
                <a:schemeClr val="accent5">
                  <a:hueOff val="-2252848"/>
                  <a:satOff val="-5804"/>
                  <a:lumOff val="-3920"/>
                  <a:alphaOff val="0"/>
                </a:schemeClr>
              </a:fillRef>
              <a:effectRef idx="2">
                <a:schemeClr val="accent5">
                  <a:hueOff val="-2252848"/>
                  <a:satOff val="-5804"/>
                  <a:lumOff val="-3920"/>
                  <a:alphaOff val="0"/>
                </a:schemeClr>
              </a:effectRef>
              <a:fontRef idx="minor">
                <a:schemeClr val="lt1"/>
              </a:fontRef>
            </p:style>
          </p:sp>
          <p:sp>
            <p:nvSpPr>
              <p:cNvPr id="21" name="パイ 6"/>
              <p:cNvSpPr/>
              <p:nvPr/>
            </p:nvSpPr>
            <p:spPr>
              <a:xfrm>
                <a:off x="4036293" y="982235"/>
                <a:ext cx="2460000" cy="88136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kumimoji="1" lang="en-US" sz="1800" b="1" kern="1200" dirty="0">
                    <a:effectLst>
                      <a:outerShdw blurRad="38100" dist="38100" dir="2700000" algn="tl">
                        <a:srgbClr val="000000">
                          <a:alpha val="43137"/>
                        </a:srgbClr>
                      </a:outerShdw>
                    </a:effectLst>
                  </a:rPr>
                  <a:t>Nâng cao nhận thức</a:t>
                </a:r>
              </a:p>
            </p:txBody>
          </p:sp>
        </p:grpSp>
        <p:grpSp>
          <p:nvGrpSpPr>
            <p:cNvPr id="22" name="グループ化 21"/>
            <p:cNvGrpSpPr>
              <a:grpSpLocks noChangeAspect="1"/>
            </p:cNvGrpSpPr>
            <p:nvPr/>
          </p:nvGrpSpPr>
          <p:grpSpPr>
            <a:xfrm>
              <a:off x="1872239" y="2804429"/>
              <a:ext cx="1706986" cy="872789"/>
              <a:chOff x="4144546" y="1915400"/>
              <a:chExt cx="2471028" cy="1263447"/>
            </a:xfrm>
            <a:scene3d>
              <a:camera prst="orthographicFront"/>
              <a:lightRig rig="flat" dir="t"/>
            </a:scene3d>
          </p:grpSpPr>
          <p:sp>
            <p:nvSpPr>
              <p:cNvPr id="23" name="パイ 22"/>
              <p:cNvSpPr/>
              <p:nvPr/>
            </p:nvSpPr>
            <p:spPr>
              <a:xfrm rot="10800000">
                <a:off x="4144546" y="1932415"/>
                <a:ext cx="2471028" cy="1246432"/>
              </a:xfrm>
              <a:prstGeom prst="pieWedge">
                <a:avLst/>
              </a:prstGeom>
              <a:sp3d prstMaterial="plastic">
                <a:bevelT w="120900" h="88900"/>
                <a:bevelB w="88900" h="31750" prst="angle"/>
              </a:sp3d>
            </p:spPr>
            <p:style>
              <a:lnRef idx="0">
                <a:schemeClr val="lt1">
                  <a:hueOff val="0"/>
                  <a:satOff val="0"/>
                  <a:lumOff val="0"/>
                  <a:alphaOff val="0"/>
                </a:schemeClr>
              </a:lnRef>
              <a:fillRef idx="3">
                <a:schemeClr val="accent5">
                  <a:hueOff val="-4505695"/>
                  <a:satOff val="-11611"/>
                  <a:lumOff val="-7841"/>
                  <a:alphaOff val="0"/>
                </a:schemeClr>
              </a:fillRef>
              <a:effectRef idx="2">
                <a:schemeClr val="accent5">
                  <a:hueOff val="-4505695"/>
                  <a:satOff val="-11611"/>
                  <a:lumOff val="-7841"/>
                  <a:alphaOff val="0"/>
                </a:schemeClr>
              </a:effectRef>
              <a:fontRef idx="minor">
                <a:schemeClr val="lt1"/>
              </a:fontRef>
            </p:style>
          </p:sp>
          <p:sp>
            <p:nvSpPr>
              <p:cNvPr id="24" name="パイ 8"/>
              <p:cNvSpPr/>
              <p:nvPr/>
            </p:nvSpPr>
            <p:spPr>
              <a:xfrm>
                <a:off x="4361047" y="1915400"/>
                <a:ext cx="1747280" cy="88135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kumimoji="1" lang="en-US" altLang="ja-JP" sz="1800" b="1" kern="1200" dirty="0">
                    <a:effectLst>
                      <a:outerShdw blurRad="38100" dist="38100" dir="2700000" algn="tl">
                        <a:srgbClr val="000000">
                          <a:alpha val="43137"/>
                        </a:srgbClr>
                      </a:outerShdw>
                    </a:effectLst>
                  </a:rPr>
                  <a:t>Phát triển giao diện </a:t>
                </a:r>
              </a:p>
            </p:txBody>
          </p:sp>
        </p:grpSp>
        <p:grpSp>
          <p:nvGrpSpPr>
            <p:cNvPr id="25" name="グループ化 24"/>
            <p:cNvGrpSpPr>
              <a:grpSpLocks noChangeAspect="1"/>
            </p:cNvGrpSpPr>
            <p:nvPr/>
          </p:nvGrpSpPr>
          <p:grpSpPr>
            <a:xfrm>
              <a:off x="144479" y="2792674"/>
              <a:ext cx="1719449" cy="884543"/>
              <a:chOff x="1625647" y="1898385"/>
              <a:chExt cx="2489070" cy="1280462"/>
            </a:xfrm>
            <a:scene3d>
              <a:camera prst="orthographicFront"/>
              <a:lightRig rig="flat" dir="t"/>
            </a:scene3d>
          </p:grpSpPr>
          <p:sp>
            <p:nvSpPr>
              <p:cNvPr id="26" name="パイ 25"/>
              <p:cNvSpPr/>
              <p:nvPr/>
            </p:nvSpPr>
            <p:spPr>
              <a:xfrm rot="16200000">
                <a:off x="2237945" y="1320117"/>
                <a:ext cx="1246432" cy="2471028"/>
              </a:xfrm>
              <a:prstGeom prst="pieWedge">
                <a:avLst/>
              </a:prstGeom>
              <a:sp3d prstMaterial="plastic">
                <a:bevelT w="120900" h="88900"/>
                <a:bevelB w="88900" h="31750" prst="angle"/>
              </a:sp3d>
            </p:spPr>
            <p:style>
              <a:lnRef idx="0">
                <a:schemeClr val="lt1">
                  <a:hueOff val="0"/>
                  <a:satOff val="0"/>
                  <a:lumOff val="0"/>
                  <a:alphaOff val="0"/>
                </a:schemeClr>
              </a:lnRef>
              <a:fillRef idx="3">
                <a:schemeClr val="accent5">
                  <a:hueOff val="-6758543"/>
                  <a:satOff val="-17417"/>
                  <a:lumOff val="-11763"/>
                  <a:alphaOff val="0"/>
                </a:schemeClr>
              </a:fillRef>
              <a:effectRef idx="2">
                <a:schemeClr val="accent5">
                  <a:hueOff val="-6758543"/>
                  <a:satOff val="-17417"/>
                  <a:lumOff val="-11763"/>
                  <a:alphaOff val="0"/>
                </a:schemeClr>
              </a:effectRef>
              <a:fontRef idx="minor">
                <a:schemeClr val="lt1"/>
              </a:fontRef>
            </p:style>
          </p:sp>
          <p:sp>
            <p:nvSpPr>
              <p:cNvPr id="27" name="パイ 10"/>
              <p:cNvSpPr/>
              <p:nvPr/>
            </p:nvSpPr>
            <p:spPr>
              <a:xfrm>
                <a:off x="1863671" y="1898385"/>
                <a:ext cx="2251046" cy="88136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kumimoji="1" lang="en-US" sz="1800" b="1" dirty="0">
                    <a:effectLst>
                      <a:outerShdw blurRad="38100" dist="38100" dir="2700000" algn="tl">
                        <a:srgbClr val="000000">
                          <a:alpha val="43137"/>
                        </a:srgbClr>
                      </a:outerShdw>
                    </a:effectLst>
                  </a:rPr>
                  <a:t>Tích </a:t>
                </a:r>
                <a:r>
                  <a:rPr kumimoji="1" lang="en-US" sz="1800" b="1" dirty="0" err="1">
                    <a:effectLst>
                      <a:outerShdw blurRad="38100" dist="38100" dir="2700000" algn="tl">
                        <a:srgbClr val="000000">
                          <a:alpha val="43137"/>
                        </a:srgbClr>
                      </a:outerShdw>
                    </a:effectLst>
                  </a:rPr>
                  <a:t>hợp</a:t>
                </a:r>
                <a:r>
                  <a:rPr kumimoji="1" lang="en-US" sz="1800" b="1" dirty="0">
                    <a:effectLst>
                      <a:outerShdw blurRad="38100" dist="38100" dir="2700000" algn="tl">
                        <a:srgbClr val="000000">
                          <a:alpha val="43137"/>
                        </a:srgbClr>
                      </a:outerShdw>
                    </a:effectLst>
                  </a:rPr>
                  <a:t> di </a:t>
                </a:r>
                <a:r>
                  <a:rPr kumimoji="1" lang="en-US" sz="1800" b="1" dirty="0" err="1">
                    <a:effectLst>
                      <a:outerShdw blurRad="38100" dist="38100" dir="2700000" algn="tl">
                        <a:srgbClr val="000000">
                          <a:alpha val="43137"/>
                        </a:srgbClr>
                      </a:outerShdw>
                    </a:effectLst>
                  </a:rPr>
                  <a:t>động</a:t>
                </a:r>
                <a:endParaRPr kumimoji="1" lang="en-US" sz="1800" b="1" kern="1200" dirty="0">
                  <a:effectLst>
                    <a:outerShdw blurRad="38100" dist="38100" dir="2700000" algn="tl">
                      <a:srgbClr val="000000">
                        <a:alpha val="43137"/>
                      </a:srgbClr>
                    </a:outerShdw>
                  </a:effectLst>
                </a:endParaRPr>
              </a:p>
            </p:txBody>
          </p:sp>
        </p:grpSp>
      </p:grpSp>
      <p:sp>
        <p:nvSpPr>
          <p:cNvPr id="28" name="テキスト プレースホルダー 4"/>
          <p:cNvSpPr txBox="1"/>
          <p:nvPr/>
        </p:nvSpPr>
        <p:spPr>
          <a:xfrm>
            <a:off x="149148" y="1067004"/>
            <a:ext cx="4156634" cy="542739"/>
          </a:xfrm>
          <a:prstGeom prst="rect">
            <a:avLst/>
          </a:prstGeom>
        </p:spPr>
        <p:txBody>
          <a:bodyPr vert="horz" lIns="68580" tIns="34290" rIns="68580" bIns="34290" rtlCol="0" anchor="ctr">
            <a:noAutofit/>
            <a:scene3d>
              <a:camera prst="orthographicFront"/>
              <a:lightRig rig="threePt" dir="t"/>
            </a:scene3d>
            <a:sp3d extrusionH="57150">
              <a:bevelT w="38100" h="38100"/>
            </a:sp3d>
          </a:bodyPr>
          <a:lstStyle>
            <a:lvl1pPr marL="171450" indent="-171450" algn="l" defTabSz="685800" rtl="0" eaLnBrk="1" latinLnBrk="0" hangingPunct="1">
              <a:lnSpc>
                <a:spcPct val="90000"/>
              </a:lnSpc>
              <a:spcBef>
                <a:spcPts val="750"/>
              </a:spcBef>
              <a:buFont typeface="Arial" panose="020B0604020202020204"/>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9pPr>
          </a:lstStyle>
          <a:p>
            <a:pPr marL="0" indent="0" algn="ctr">
              <a:buNone/>
            </a:pPr>
            <a:r>
              <a:rPr kumimoji="1" sz="2000" b="1" dirty="0">
                <a:solidFill>
                  <a:schemeClr val="accent1">
                    <a:lumMod val="75000"/>
                  </a:schemeClr>
                </a:solidFill>
              </a:rPr>
              <a:t>Các yếu </a:t>
            </a:r>
            <a:r>
              <a:rPr kumimoji="1" sz="2000" b="1" dirty="0" err="1">
                <a:solidFill>
                  <a:schemeClr val="accent1">
                    <a:lumMod val="75000"/>
                  </a:schemeClr>
                </a:solidFill>
              </a:rPr>
              <a:t>tố</a:t>
            </a:r>
            <a:r>
              <a:rPr kumimoji="1" sz="2000" b="1" dirty="0">
                <a:solidFill>
                  <a:schemeClr val="accent1">
                    <a:lumMod val="75000"/>
                  </a:schemeClr>
                </a:solidFill>
              </a:rPr>
              <a:t> </a:t>
            </a:r>
            <a:r>
              <a:rPr kumimoji="1" lang="en-US" sz="2000" b="1" dirty="0" err="1">
                <a:solidFill>
                  <a:schemeClr val="accent1">
                    <a:lumMod val="75000"/>
                  </a:schemeClr>
                </a:solidFill>
              </a:rPr>
              <a:t>của</a:t>
            </a:r>
            <a:r>
              <a:rPr kumimoji="1" lang="en-US" sz="2000" b="1" dirty="0">
                <a:solidFill>
                  <a:schemeClr val="accent1">
                    <a:lumMod val="75000"/>
                  </a:schemeClr>
                </a:solidFill>
              </a:rPr>
              <a:t> </a:t>
            </a:r>
            <a:r>
              <a:rPr kumimoji="1" lang="en-US" sz="2000" b="1" dirty="0" err="1">
                <a:solidFill>
                  <a:schemeClr val="accent1">
                    <a:lumMod val="75000"/>
                  </a:schemeClr>
                </a:solidFill>
              </a:rPr>
              <a:t>cải</a:t>
            </a:r>
            <a:r>
              <a:rPr kumimoji="1" lang="en-US" sz="2000" b="1" dirty="0">
                <a:solidFill>
                  <a:schemeClr val="accent1">
                    <a:lumMod val="75000"/>
                  </a:schemeClr>
                </a:solidFill>
              </a:rPr>
              <a:t> </a:t>
            </a:r>
            <a:r>
              <a:rPr kumimoji="1" lang="en-US" sz="2000" b="1" dirty="0" err="1">
                <a:solidFill>
                  <a:schemeClr val="accent1">
                    <a:lumMod val="75000"/>
                  </a:schemeClr>
                </a:solidFill>
              </a:rPr>
              <a:t>cách</a:t>
            </a:r>
            <a:r>
              <a:rPr kumimoji="1" lang="en-US" sz="2000" b="1" dirty="0">
                <a:solidFill>
                  <a:schemeClr val="accent1">
                    <a:lumMod val="75000"/>
                  </a:schemeClr>
                </a:solidFill>
              </a:rPr>
              <a:t> </a:t>
            </a:r>
            <a:r>
              <a:rPr kumimoji="1" lang="en-US" sz="2000" b="1" dirty="0" err="1">
                <a:solidFill>
                  <a:schemeClr val="accent1">
                    <a:lumMod val="75000"/>
                  </a:schemeClr>
                </a:solidFill>
              </a:rPr>
              <a:t>thanh</a:t>
            </a:r>
            <a:r>
              <a:rPr kumimoji="1" lang="en-US" sz="2000" b="1" dirty="0">
                <a:solidFill>
                  <a:schemeClr val="accent1">
                    <a:lumMod val="75000"/>
                  </a:schemeClr>
                </a:solidFill>
              </a:rPr>
              <a:t> </a:t>
            </a:r>
            <a:r>
              <a:rPr kumimoji="1" lang="en-US" sz="2000" b="1" dirty="0" err="1">
                <a:solidFill>
                  <a:schemeClr val="accent1">
                    <a:lumMod val="75000"/>
                  </a:schemeClr>
                </a:solidFill>
              </a:rPr>
              <a:t>toán</a:t>
            </a:r>
            <a:r>
              <a:rPr kumimoji="1" lang="en-US" sz="2000" b="1" dirty="0">
                <a:solidFill>
                  <a:schemeClr val="accent1">
                    <a:lumMod val="75000"/>
                  </a:schemeClr>
                </a:solidFill>
              </a:rPr>
              <a:t> </a:t>
            </a:r>
            <a:r>
              <a:rPr kumimoji="1" sz="2000" b="1" dirty="0" err="1">
                <a:solidFill>
                  <a:schemeClr val="accent1">
                    <a:lumMod val="75000"/>
                  </a:schemeClr>
                </a:solidFill>
              </a:rPr>
              <a:t>trong</a:t>
            </a:r>
            <a:r>
              <a:rPr kumimoji="1" sz="2000" b="1" dirty="0">
                <a:solidFill>
                  <a:schemeClr val="accent1">
                    <a:lumMod val="75000"/>
                  </a:schemeClr>
                </a:solidFill>
              </a:rPr>
              <a:t> chiến lược kinh doanh của </a:t>
            </a:r>
            <a:r>
              <a:rPr kumimoji="1" lang="en-US" sz="2000" b="1" dirty="0">
                <a:solidFill>
                  <a:schemeClr val="accent1">
                    <a:lumMod val="75000"/>
                  </a:schemeClr>
                </a:solidFill>
              </a:rPr>
              <a:t>JCB</a:t>
            </a:r>
          </a:p>
        </p:txBody>
      </p:sp>
      <p:sp>
        <p:nvSpPr>
          <p:cNvPr id="29" name="タイトル 1"/>
          <p:cNvSpPr>
            <a:spLocks noGrp="1"/>
          </p:cNvSpPr>
          <p:nvPr>
            <p:ph type="title"/>
          </p:nvPr>
        </p:nvSpPr>
        <p:spPr>
          <a:xfrm>
            <a:off x="447581" y="214120"/>
            <a:ext cx="8248841" cy="552497"/>
          </a:xfrm>
        </p:spPr>
        <p:txBody>
          <a:bodyPr/>
          <a:lstStyle/>
          <a:p>
            <a:r>
              <a:rPr kumimoji="1" lang="en-US" altLang="ja-JP" dirty="0"/>
              <a:t>   4 yếu tố chính của cải cách thanh toán </a:t>
            </a:r>
          </a:p>
        </p:txBody>
      </p:sp>
    </p:spTree>
    <p:extLst>
      <p:ext uri="{BB962C8B-B14F-4D97-AF65-F5344CB8AC3E}">
        <p14:creationId xmlns:p14="http://schemas.microsoft.com/office/powerpoint/2010/main" val="33189102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bldLvl="0" animBg="1"/>
      <p:bldP spid="13" grpId="0" bldLvl="0" animBg="1"/>
      <p:bldP spid="14" grpId="0" bldLvl="0" animBg="1"/>
      <p:bldP spid="15" grpId="0" bldLvl="0" animBg="1"/>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949E5E12-28DC-9646-8824-EBBCCA96E3C7}" type="slidenum">
              <a:rPr lang="en-US" smtClean="0"/>
              <a:t>3</a:t>
            </a:fld>
            <a:endParaRPr lang="en-US" dirty="0"/>
          </a:p>
        </p:txBody>
      </p:sp>
      <p:sp>
        <p:nvSpPr>
          <p:cNvPr id="12" name="テキスト ボックス 21"/>
          <p:cNvSpPr txBox="1"/>
          <p:nvPr/>
        </p:nvSpPr>
        <p:spPr>
          <a:xfrm>
            <a:off x="138393" y="946967"/>
            <a:ext cx="4751564" cy="348789"/>
          </a:xfrm>
          <a:prstGeom prst="rect">
            <a:avLst/>
          </a:prstGeom>
          <a:solidFill>
            <a:srgbClr val="379E32"/>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defPPr>
              <a:defRPr lang="en-US"/>
            </a:defPPr>
            <a:lvl1pPr algn="ctr">
              <a:defRPr sz="1800" b="1">
                <a:solidFill>
                  <a:schemeClr val="bg1"/>
                </a:solidFill>
                <a:effectLst>
                  <a:outerShdw blurRad="38100" dist="38100" dir="2700000" algn="tl">
                    <a:srgbClr val="000000">
                      <a:alpha val="43137"/>
                    </a:srgbClr>
                  </a:outerShdw>
                </a:effectLst>
                <a:cs typeface="Calibri" panose="020F0502020204030204"/>
              </a:defRPr>
            </a:lvl1pPr>
          </a:lstStyle>
          <a:p>
            <a:r>
              <a:rPr lang="en-US" altLang="ja-JP" dirty="0"/>
              <a:t>Mở rộng thanh toán di động/ </a:t>
            </a:r>
            <a:r>
              <a:rPr lang="en-US" altLang="ja-JP" dirty="0" err="1"/>
              <a:t>không</a:t>
            </a:r>
            <a:r>
              <a:rPr lang="en-US" altLang="ja-JP" dirty="0"/>
              <a:t> </a:t>
            </a:r>
            <a:r>
              <a:rPr lang="en-US" altLang="ja-JP" dirty="0" err="1"/>
              <a:t>tiếp</a:t>
            </a:r>
            <a:r>
              <a:rPr lang="en-US" altLang="ja-JP" dirty="0"/>
              <a:t> </a:t>
            </a:r>
            <a:r>
              <a:rPr lang="en-US" altLang="ja-JP" dirty="0" err="1"/>
              <a:t>xúc</a:t>
            </a:r>
            <a:endParaRPr lang="en-US" altLang="ja-JP" dirty="0"/>
          </a:p>
        </p:txBody>
      </p:sp>
      <p:sp>
        <p:nvSpPr>
          <p:cNvPr id="13" name="テキスト ボックス 21"/>
          <p:cNvSpPr txBox="1"/>
          <p:nvPr/>
        </p:nvSpPr>
        <p:spPr>
          <a:xfrm>
            <a:off x="213326" y="2795409"/>
            <a:ext cx="4676631" cy="348789"/>
          </a:xfrm>
          <a:prstGeom prst="rect">
            <a:avLst/>
          </a:prstGeom>
          <a:solidFill>
            <a:srgbClr val="379E32"/>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1800" b="1" dirty="0" err="1">
                <a:solidFill>
                  <a:schemeClr val="bg1"/>
                </a:solidFill>
                <a:effectLst>
                  <a:outerShdw blurRad="38100" dist="38100" dir="2700000" algn="tl">
                    <a:srgbClr val="000000">
                      <a:alpha val="43137"/>
                    </a:srgbClr>
                  </a:outerShdw>
                </a:effectLst>
                <a:cs typeface="Calibri"/>
              </a:rPr>
              <a:t>Đề</a:t>
            </a:r>
            <a:r>
              <a:rPr lang="en-US" altLang="ja-JP" sz="1800" b="1" dirty="0">
                <a:solidFill>
                  <a:schemeClr val="bg1"/>
                </a:solidFill>
                <a:effectLst>
                  <a:outerShdw blurRad="38100" dist="38100" dir="2700000" algn="tl">
                    <a:srgbClr val="000000">
                      <a:alpha val="43137"/>
                    </a:srgbClr>
                  </a:outerShdw>
                </a:effectLst>
                <a:cs typeface="Calibri"/>
              </a:rPr>
              <a:t> </a:t>
            </a:r>
            <a:r>
              <a:rPr lang="en-US" altLang="ja-JP" sz="1800" b="1" dirty="0" err="1">
                <a:solidFill>
                  <a:schemeClr val="bg1"/>
                </a:solidFill>
                <a:effectLst>
                  <a:outerShdw blurRad="38100" dist="38100" dir="2700000" algn="tl">
                    <a:srgbClr val="000000">
                      <a:alpha val="43137"/>
                    </a:srgbClr>
                  </a:outerShdw>
                </a:effectLst>
                <a:cs typeface="Calibri"/>
              </a:rPr>
              <a:t>xuất</a:t>
            </a:r>
            <a:r>
              <a:rPr lang="en-US" altLang="ja-JP" sz="1800" b="1" dirty="0">
                <a:solidFill>
                  <a:schemeClr val="bg1"/>
                </a:solidFill>
                <a:effectLst>
                  <a:outerShdw blurRad="38100" dist="38100" dir="2700000" algn="tl">
                    <a:srgbClr val="000000">
                      <a:alpha val="43137"/>
                    </a:srgbClr>
                  </a:outerShdw>
                </a:effectLst>
                <a:cs typeface="Calibri"/>
              </a:rPr>
              <a:t> </a:t>
            </a:r>
            <a:r>
              <a:rPr lang="en-US" altLang="ja-JP" sz="1800" b="1" dirty="0" err="1">
                <a:solidFill>
                  <a:schemeClr val="bg1"/>
                </a:solidFill>
                <a:effectLst>
                  <a:outerShdw blurRad="38100" dist="38100" dir="2700000" algn="tl">
                    <a:srgbClr val="000000">
                      <a:alpha val="43137"/>
                    </a:srgbClr>
                  </a:outerShdw>
                </a:effectLst>
                <a:cs typeface="Calibri"/>
              </a:rPr>
              <a:t>giải</a:t>
            </a:r>
            <a:r>
              <a:rPr lang="en-US" altLang="ja-JP" sz="1800" b="1" dirty="0">
                <a:solidFill>
                  <a:schemeClr val="bg1"/>
                </a:solidFill>
                <a:effectLst>
                  <a:outerShdw blurRad="38100" dist="38100" dir="2700000" algn="tl">
                    <a:srgbClr val="000000">
                      <a:alpha val="43137"/>
                    </a:srgbClr>
                  </a:outerShdw>
                </a:effectLst>
                <a:cs typeface="Calibri"/>
              </a:rPr>
              <a:t> </a:t>
            </a:r>
            <a:r>
              <a:rPr lang="en-US" altLang="ja-JP" sz="1800" b="1" dirty="0" err="1">
                <a:solidFill>
                  <a:schemeClr val="bg1"/>
                </a:solidFill>
                <a:effectLst>
                  <a:outerShdw blurRad="38100" dist="38100" dir="2700000" algn="tl">
                    <a:srgbClr val="000000">
                      <a:alpha val="43137"/>
                    </a:srgbClr>
                  </a:outerShdw>
                </a:effectLst>
                <a:cs typeface="Calibri"/>
              </a:rPr>
              <a:t>pháp</a:t>
            </a:r>
            <a:r>
              <a:rPr lang="en-US" altLang="ja-JP" sz="1800" b="1" dirty="0">
                <a:solidFill>
                  <a:schemeClr val="bg1"/>
                </a:solidFill>
                <a:effectLst>
                  <a:outerShdw blurRad="38100" dist="38100" dir="2700000" algn="tl">
                    <a:srgbClr val="000000">
                      <a:alpha val="43137"/>
                    </a:srgbClr>
                  </a:outerShdw>
                </a:effectLst>
                <a:cs typeface="Calibri"/>
              </a:rPr>
              <a:t> </a:t>
            </a:r>
            <a:r>
              <a:rPr lang="en-US" altLang="ja-JP" sz="1800" b="1" dirty="0" err="1">
                <a:solidFill>
                  <a:schemeClr val="bg1"/>
                </a:solidFill>
                <a:effectLst>
                  <a:outerShdw blurRad="38100" dist="38100" dir="2700000" algn="tl">
                    <a:srgbClr val="000000">
                      <a:alpha val="43137"/>
                    </a:srgbClr>
                  </a:outerShdw>
                </a:effectLst>
                <a:cs typeface="Calibri"/>
              </a:rPr>
              <a:t>xác</a:t>
            </a:r>
            <a:r>
              <a:rPr lang="en-US" altLang="ja-JP" sz="1800" b="1" dirty="0">
                <a:solidFill>
                  <a:schemeClr val="bg1"/>
                </a:solidFill>
                <a:effectLst>
                  <a:outerShdw blurRad="38100" dist="38100" dir="2700000" algn="tl">
                    <a:srgbClr val="000000">
                      <a:alpha val="43137"/>
                    </a:srgbClr>
                  </a:outerShdw>
                </a:effectLst>
                <a:cs typeface="Calibri"/>
              </a:rPr>
              <a:t> </a:t>
            </a:r>
            <a:r>
              <a:rPr lang="en-US" altLang="ja-JP" sz="1800" b="1" dirty="0" err="1">
                <a:solidFill>
                  <a:schemeClr val="bg1"/>
                </a:solidFill>
                <a:effectLst>
                  <a:outerShdw blurRad="38100" dist="38100" dir="2700000" algn="tl">
                    <a:srgbClr val="000000">
                      <a:alpha val="43137"/>
                    </a:srgbClr>
                  </a:outerShdw>
                </a:effectLst>
                <a:cs typeface="Calibri"/>
              </a:rPr>
              <a:t>thực</a:t>
            </a:r>
            <a:r>
              <a:rPr lang="en-US" altLang="ja-JP" sz="1800" b="1" dirty="0">
                <a:solidFill>
                  <a:schemeClr val="bg1"/>
                </a:solidFill>
                <a:effectLst>
                  <a:outerShdw blurRad="38100" dist="38100" dir="2700000" algn="tl">
                    <a:srgbClr val="000000">
                      <a:alpha val="43137"/>
                    </a:srgbClr>
                  </a:outerShdw>
                </a:effectLst>
                <a:cs typeface="Calibri"/>
              </a:rPr>
              <a:t> </a:t>
            </a:r>
            <a:r>
              <a:rPr lang="en-US" altLang="ja-JP" sz="1800" b="1" dirty="0" err="1">
                <a:solidFill>
                  <a:schemeClr val="bg1"/>
                </a:solidFill>
                <a:effectLst>
                  <a:outerShdw blurRad="38100" dist="38100" dir="2700000" algn="tl">
                    <a:srgbClr val="000000">
                      <a:alpha val="43137"/>
                    </a:srgbClr>
                  </a:outerShdw>
                </a:effectLst>
                <a:cs typeface="Calibri"/>
              </a:rPr>
              <a:t>cho</a:t>
            </a:r>
            <a:r>
              <a:rPr lang="en-US" altLang="ja-JP" sz="1800" b="1" dirty="0">
                <a:solidFill>
                  <a:schemeClr val="bg1"/>
                </a:solidFill>
                <a:effectLst>
                  <a:outerShdw blurRad="38100" dist="38100" dir="2700000" algn="tl">
                    <a:srgbClr val="000000">
                      <a:alpha val="43137"/>
                    </a:srgbClr>
                  </a:outerShdw>
                </a:effectLst>
                <a:cs typeface="Calibri"/>
              </a:rPr>
              <a:t> </a:t>
            </a:r>
            <a:r>
              <a:rPr lang="en-US" altLang="ja-JP" sz="1800" b="1" dirty="0" err="1">
                <a:solidFill>
                  <a:schemeClr val="bg1"/>
                </a:solidFill>
                <a:effectLst>
                  <a:outerShdw blurRad="38100" dist="38100" dir="2700000" algn="tl">
                    <a:srgbClr val="000000">
                      <a:alpha val="43137"/>
                    </a:srgbClr>
                  </a:outerShdw>
                </a:effectLst>
                <a:cs typeface="Calibri"/>
              </a:rPr>
              <a:t>thế</a:t>
            </a:r>
            <a:r>
              <a:rPr lang="en-US" altLang="ja-JP" sz="1800" b="1" dirty="0">
                <a:solidFill>
                  <a:schemeClr val="bg1"/>
                </a:solidFill>
                <a:effectLst>
                  <a:outerShdw blurRad="38100" dist="38100" dir="2700000" algn="tl">
                    <a:srgbClr val="000000">
                      <a:alpha val="43137"/>
                    </a:srgbClr>
                  </a:outerShdw>
                </a:effectLst>
                <a:cs typeface="Calibri"/>
              </a:rPr>
              <a:t> </a:t>
            </a:r>
            <a:r>
              <a:rPr lang="en-US" altLang="ja-JP" sz="1800" b="1" dirty="0" err="1">
                <a:solidFill>
                  <a:schemeClr val="bg1"/>
                </a:solidFill>
                <a:effectLst>
                  <a:outerShdw blurRad="38100" dist="38100" dir="2700000" algn="tl">
                    <a:srgbClr val="000000">
                      <a:alpha val="43137"/>
                    </a:srgbClr>
                  </a:outerShdw>
                </a:effectLst>
                <a:cs typeface="Calibri"/>
              </a:rPr>
              <a:t>hệ</a:t>
            </a:r>
            <a:r>
              <a:rPr lang="en-US" altLang="ja-JP" sz="1800" b="1" dirty="0">
                <a:solidFill>
                  <a:schemeClr val="bg1"/>
                </a:solidFill>
                <a:effectLst>
                  <a:outerShdw blurRad="38100" dist="38100" dir="2700000" algn="tl">
                    <a:srgbClr val="000000">
                      <a:alpha val="43137"/>
                    </a:srgbClr>
                  </a:outerShdw>
                </a:effectLst>
                <a:cs typeface="Calibri"/>
              </a:rPr>
              <a:t> </a:t>
            </a:r>
            <a:r>
              <a:rPr lang="en-US" altLang="ja-JP" sz="1800" b="1" dirty="0" err="1">
                <a:solidFill>
                  <a:schemeClr val="bg1"/>
                </a:solidFill>
                <a:effectLst>
                  <a:outerShdw blurRad="38100" dist="38100" dir="2700000" algn="tl">
                    <a:srgbClr val="000000">
                      <a:alpha val="43137"/>
                    </a:srgbClr>
                  </a:outerShdw>
                </a:effectLst>
                <a:cs typeface="Calibri"/>
              </a:rPr>
              <a:t>tiếp</a:t>
            </a:r>
            <a:r>
              <a:rPr lang="en-US" altLang="ja-JP" sz="1800" b="1" dirty="0">
                <a:solidFill>
                  <a:schemeClr val="bg1"/>
                </a:solidFill>
                <a:effectLst>
                  <a:outerShdw blurRad="38100" dist="38100" dir="2700000" algn="tl">
                    <a:srgbClr val="000000">
                      <a:alpha val="43137"/>
                    </a:srgbClr>
                  </a:outerShdw>
                </a:effectLst>
                <a:cs typeface="Calibri"/>
              </a:rPr>
              <a:t> </a:t>
            </a:r>
            <a:r>
              <a:rPr lang="en-US" altLang="ja-JP" sz="1800" b="1" dirty="0" err="1">
                <a:solidFill>
                  <a:schemeClr val="bg1"/>
                </a:solidFill>
                <a:effectLst>
                  <a:outerShdw blurRad="38100" dist="38100" dir="2700000" algn="tl">
                    <a:srgbClr val="000000">
                      <a:alpha val="43137"/>
                    </a:srgbClr>
                  </a:outerShdw>
                </a:effectLst>
                <a:cs typeface="Calibri"/>
              </a:rPr>
              <a:t>theo</a:t>
            </a:r>
            <a:endParaRPr lang="en-US" altLang="ja-JP" sz="1800" dirty="0">
              <a:solidFill>
                <a:schemeClr val="bg1"/>
              </a:solidFill>
              <a:effectLst>
                <a:outerShdw blurRad="38100" dist="38100" dir="2700000" algn="tl">
                  <a:srgbClr val="000000">
                    <a:alpha val="43137"/>
                  </a:srgbClr>
                </a:outerShdw>
              </a:effectLst>
              <a:cs typeface="Calibri"/>
            </a:endParaRPr>
          </a:p>
        </p:txBody>
      </p:sp>
      <p:sp>
        <p:nvSpPr>
          <p:cNvPr id="15" name="テキスト ボックス 21"/>
          <p:cNvSpPr txBox="1"/>
          <p:nvPr/>
        </p:nvSpPr>
        <p:spPr>
          <a:xfrm>
            <a:off x="4937971" y="2796044"/>
            <a:ext cx="3992703" cy="348789"/>
          </a:xfrm>
          <a:prstGeom prst="rect">
            <a:avLst/>
          </a:prstGeom>
          <a:solidFill>
            <a:srgbClr val="379E32"/>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1800" b="1" dirty="0">
                <a:solidFill>
                  <a:schemeClr val="bg1"/>
                </a:solidFill>
                <a:effectLst>
                  <a:outerShdw blurRad="38100" dist="38100" dir="2700000" algn="tl">
                    <a:srgbClr val="000000">
                      <a:alpha val="43137"/>
                    </a:srgbClr>
                  </a:outerShdw>
                </a:effectLst>
                <a:cs typeface="Calibri" panose="020F0502020204030204"/>
              </a:rPr>
              <a:t>Sử dụng công nghệ AI và Big Data</a:t>
            </a:r>
            <a:endParaRPr lang="en-US" altLang="ja-JP" sz="1800" dirty="0">
              <a:solidFill>
                <a:schemeClr val="bg1"/>
              </a:solidFill>
              <a:effectLst>
                <a:outerShdw blurRad="38100" dist="38100" dir="2700000" algn="tl">
                  <a:srgbClr val="000000">
                    <a:alpha val="43137"/>
                  </a:srgbClr>
                </a:outerShdw>
              </a:effectLst>
              <a:cs typeface="Calibri" panose="020F0502020204030204"/>
            </a:endParaRPr>
          </a:p>
        </p:txBody>
      </p:sp>
      <p:sp>
        <p:nvSpPr>
          <p:cNvPr id="29" name="タイトル 1"/>
          <p:cNvSpPr>
            <a:spLocks noGrp="1"/>
          </p:cNvSpPr>
          <p:nvPr>
            <p:ph type="title"/>
          </p:nvPr>
        </p:nvSpPr>
        <p:spPr>
          <a:xfrm>
            <a:off x="458470" y="121920"/>
            <a:ext cx="8542020" cy="552450"/>
          </a:xfrm>
        </p:spPr>
        <p:txBody>
          <a:bodyPr/>
          <a:lstStyle/>
          <a:p>
            <a:r>
              <a:rPr kumimoji="1" lang="en-US" altLang="ja-JP" dirty="0"/>
              <a:t>SÁNG KIẾN CHIẾN LƯỢC</a:t>
            </a:r>
          </a:p>
        </p:txBody>
      </p:sp>
      <p:sp>
        <p:nvSpPr>
          <p:cNvPr id="31" name="テキスト プレースホルダー 3"/>
          <p:cNvSpPr>
            <a:spLocks noGrp="1"/>
          </p:cNvSpPr>
          <p:nvPr>
            <p:ph type="body" sz="quarter" idx="4294967295"/>
          </p:nvPr>
        </p:nvSpPr>
        <p:spPr>
          <a:xfrm>
            <a:off x="495132" y="2361903"/>
            <a:ext cx="1943192" cy="433505"/>
          </a:xfrm>
          <a:prstGeom prst="rect">
            <a:avLst/>
          </a:prstGeom>
          <a:solidFill>
            <a:srgbClr val="FFFFFF">
              <a:alpha val="74902"/>
            </a:srgbClr>
          </a:solidFill>
        </p:spPr>
        <p:txBody>
          <a:bodyPr vert="horz" lIns="68580" tIns="34290" rIns="68580" bIns="34290" rtlCol="0">
            <a:normAutofit/>
            <a:scene3d>
              <a:camera prst="orthographicFront"/>
              <a:lightRig rig="threePt" dir="t"/>
            </a:scene3d>
            <a:sp3d extrusionH="57150">
              <a:bevelT w="38100" h="38100"/>
            </a:sp3d>
          </a:bodyPr>
          <a:lstStyle/>
          <a:p>
            <a:pPr marL="0" lvl="1" indent="0" algn="ctr">
              <a:lnSpc>
                <a:spcPct val="100000"/>
              </a:lnSpc>
              <a:buNone/>
            </a:pPr>
            <a:r>
              <a:rPr kumimoji="1" lang="en-US" altLang="ja-JP" sz="1200" b="1" dirty="0">
                <a:solidFill>
                  <a:schemeClr val="accent1">
                    <a:lumMod val="75000"/>
                  </a:schemeClr>
                </a:solidFill>
              </a:rPr>
              <a:t>Thanh </a:t>
            </a:r>
            <a:r>
              <a:rPr kumimoji="1" lang="en-US" altLang="ja-JP" sz="1200" b="1" dirty="0" err="1">
                <a:solidFill>
                  <a:schemeClr val="accent1">
                    <a:lumMod val="75000"/>
                  </a:schemeClr>
                </a:solidFill>
              </a:rPr>
              <a:t>toán</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không</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tiếp</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xúc</a:t>
            </a:r>
            <a:r>
              <a:rPr kumimoji="1" lang="en-US" altLang="ja-JP" sz="1200" b="1" dirty="0">
                <a:solidFill>
                  <a:schemeClr val="accent1">
                    <a:lumMod val="75000"/>
                  </a:schemeClr>
                </a:solidFill>
              </a:rPr>
              <a:t> </a:t>
            </a:r>
          </a:p>
        </p:txBody>
      </p:sp>
      <p:pic>
        <p:nvPicPr>
          <p:cNvPr id="34" name="Picture 2"/>
          <p:cNvPicPr>
            <a:picLocks noChangeAspect="1" noChangeArrowheads="1"/>
          </p:cNvPicPr>
          <p:nvPr/>
        </p:nvPicPr>
        <p:blipFill>
          <a:blip r:embed="rId3" cstate="print"/>
          <a:srcRect/>
          <a:stretch>
            <a:fillRect/>
          </a:stretch>
        </p:blipFill>
        <p:spPr bwMode="auto">
          <a:xfrm>
            <a:off x="458725" y="3284285"/>
            <a:ext cx="1205422" cy="861360"/>
          </a:xfrm>
          <a:prstGeom prst="roundRect">
            <a:avLst>
              <a:gd name="adj" fmla="val 8594"/>
            </a:avLst>
          </a:prstGeom>
          <a:solidFill>
            <a:srgbClr val="FFFFFF">
              <a:shade val="85000"/>
            </a:srgbClr>
          </a:solidFill>
          <a:ln>
            <a:noFill/>
          </a:ln>
          <a:effectLst>
            <a:outerShdw dist="35921" dir="2700000" algn="ctr" rotWithShape="0">
              <a:schemeClr val="bg2"/>
            </a:outerShdw>
          </a:effectLst>
        </p:spPr>
      </p:pic>
      <p:sp>
        <p:nvSpPr>
          <p:cNvPr id="35" name="テキスト プレースホルダー 3"/>
          <p:cNvSpPr>
            <a:spLocks noGrp="1"/>
          </p:cNvSpPr>
          <p:nvPr>
            <p:ph type="body" sz="quarter" idx="4294967295"/>
          </p:nvPr>
        </p:nvSpPr>
        <p:spPr>
          <a:xfrm>
            <a:off x="417144" y="4248858"/>
            <a:ext cx="1346121" cy="254696"/>
          </a:xfrm>
          <a:prstGeom prst="rect">
            <a:avLst/>
          </a:prstGeom>
          <a:solidFill>
            <a:srgbClr val="FFFFFF">
              <a:alpha val="74902"/>
            </a:srgbClr>
          </a:solidFill>
        </p:spPr>
        <p:txBody>
          <a:bodyPr vert="horz" lIns="68580" tIns="34290" rIns="68580" bIns="34290" rtlCol="0">
            <a:normAutofit/>
            <a:scene3d>
              <a:camera prst="orthographicFront"/>
              <a:lightRig rig="threePt" dir="t"/>
            </a:scene3d>
            <a:sp3d extrusionH="57150">
              <a:bevelT w="38100" h="38100"/>
            </a:sp3d>
          </a:bodyPr>
          <a:lstStyle/>
          <a:p>
            <a:pPr marL="0" lvl="1" indent="0" algn="ctr">
              <a:lnSpc>
                <a:spcPct val="100000"/>
              </a:lnSpc>
              <a:buNone/>
            </a:pPr>
            <a:r>
              <a:rPr kumimoji="1" lang="en-US" altLang="ja-JP" sz="1200" b="1" dirty="0">
                <a:solidFill>
                  <a:schemeClr val="accent1">
                    <a:lumMod val="75000"/>
                  </a:schemeClr>
                </a:solidFill>
              </a:rPr>
              <a:t>3-D Secure 2.0</a:t>
            </a:r>
          </a:p>
        </p:txBody>
      </p:sp>
      <p:pic>
        <p:nvPicPr>
          <p:cNvPr id="36" name="図 35"/>
          <p:cNvPicPr>
            <a:picLocks noChangeAspect="1"/>
          </p:cNvPicPr>
          <p:nvPr/>
        </p:nvPicPr>
        <p:blipFill>
          <a:blip r:embed="rId4" cstate="print"/>
          <a:stretch>
            <a:fillRect/>
          </a:stretch>
        </p:blipFill>
        <p:spPr>
          <a:xfrm>
            <a:off x="1834538" y="3788349"/>
            <a:ext cx="994761" cy="697210"/>
          </a:xfrm>
          <a:prstGeom prst="rect">
            <a:avLst/>
          </a:prstGeom>
        </p:spPr>
      </p:pic>
      <p:sp>
        <p:nvSpPr>
          <p:cNvPr id="37" name="テキスト プレースホルダー 3"/>
          <p:cNvSpPr>
            <a:spLocks noGrp="1"/>
          </p:cNvSpPr>
          <p:nvPr>
            <p:ph type="body" sz="quarter" idx="4294967295"/>
          </p:nvPr>
        </p:nvSpPr>
        <p:spPr>
          <a:xfrm>
            <a:off x="1658856" y="3411340"/>
            <a:ext cx="1346121" cy="405406"/>
          </a:xfrm>
          <a:prstGeom prst="rect">
            <a:avLst/>
          </a:prstGeom>
          <a:solidFill>
            <a:srgbClr val="FFFFFF">
              <a:alpha val="74902"/>
            </a:srgbClr>
          </a:solidFill>
        </p:spPr>
        <p:txBody>
          <a:bodyPr vert="horz" lIns="68580" tIns="34290" rIns="68580" bIns="34290" rtlCol="0">
            <a:normAutofit lnSpcReduction="10000"/>
            <a:scene3d>
              <a:camera prst="orthographicFront"/>
              <a:lightRig rig="threePt" dir="t"/>
            </a:scene3d>
            <a:sp3d extrusionH="57150">
              <a:bevelT w="38100" h="38100"/>
            </a:sp3d>
          </a:bodyPr>
          <a:lstStyle/>
          <a:p>
            <a:pPr marL="0" lvl="1" indent="0" algn="ctr">
              <a:lnSpc>
                <a:spcPct val="100000"/>
              </a:lnSpc>
              <a:buNone/>
            </a:pPr>
            <a:r>
              <a:rPr kumimoji="1" lang="en-US" altLang="ja-JP" sz="1200" b="1" dirty="0" err="1">
                <a:solidFill>
                  <a:schemeClr val="accent1">
                    <a:lumMod val="75000"/>
                  </a:schemeClr>
                </a:solidFill>
              </a:rPr>
              <a:t>Không</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tiếp</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xúc</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sử</a:t>
            </a:r>
            <a:r>
              <a:rPr kumimoji="1" lang="en-US" altLang="ja-JP" sz="1200" b="1" dirty="0">
                <a:solidFill>
                  <a:schemeClr val="accent1">
                    <a:lumMod val="75000"/>
                  </a:schemeClr>
                </a:solidFill>
              </a:rPr>
              <a:t> dụng sinh trắc học</a:t>
            </a:r>
          </a:p>
        </p:txBody>
      </p:sp>
      <p:pic>
        <p:nvPicPr>
          <p:cNvPr id="38" name="図 37"/>
          <p:cNvPicPr>
            <a:picLocks noChangeAspect="1"/>
          </p:cNvPicPr>
          <p:nvPr/>
        </p:nvPicPr>
        <p:blipFill rotWithShape="1">
          <a:blip r:embed="rId5" cstate="print"/>
          <a:srcRect l="4035" t="22744" r="8854" b="33404"/>
          <a:stretch>
            <a:fillRect/>
          </a:stretch>
        </p:blipFill>
        <p:spPr>
          <a:xfrm>
            <a:off x="3015145" y="3279205"/>
            <a:ext cx="1189963" cy="798706"/>
          </a:xfrm>
          <a:prstGeom prst="roundRect">
            <a:avLst>
              <a:gd name="adj" fmla="val 8594"/>
            </a:avLst>
          </a:prstGeom>
          <a:solidFill>
            <a:srgbClr val="FFFFFF">
              <a:shade val="85000"/>
            </a:srgbClr>
          </a:solidFill>
          <a:ln>
            <a:noFill/>
          </a:ln>
          <a:effectLst/>
        </p:spPr>
      </p:pic>
      <p:sp>
        <p:nvSpPr>
          <p:cNvPr id="39" name="テキスト プレースホルダー 3"/>
          <p:cNvSpPr>
            <a:spLocks noGrp="1"/>
          </p:cNvSpPr>
          <p:nvPr>
            <p:ph type="body" sz="quarter" idx="4294967295"/>
          </p:nvPr>
        </p:nvSpPr>
        <p:spPr>
          <a:xfrm>
            <a:off x="2932430" y="4080510"/>
            <a:ext cx="1355090" cy="422910"/>
          </a:xfrm>
          <a:prstGeom prst="rect">
            <a:avLst/>
          </a:prstGeom>
          <a:solidFill>
            <a:srgbClr val="FFFFFF">
              <a:alpha val="74902"/>
            </a:srgbClr>
          </a:solidFill>
        </p:spPr>
        <p:txBody>
          <a:bodyPr vert="horz" lIns="68580" tIns="34290" rIns="68580" bIns="34290" rtlCol="0">
            <a:noAutofit/>
            <a:scene3d>
              <a:camera prst="orthographicFront"/>
              <a:lightRig rig="threePt" dir="t"/>
            </a:scene3d>
            <a:sp3d extrusionH="57150">
              <a:bevelT w="38100" h="38100"/>
            </a:sp3d>
          </a:bodyPr>
          <a:lstStyle/>
          <a:p>
            <a:pPr marL="0" lvl="1" indent="0" algn="ctr">
              <a:lnSpc>
                <a:spcPct val="100000"/>
              </a:lnSpc>
              <a:buNone/>
            </a:pPr>
            <a:r>
              <a:rPr kumimoji="1" lang="en-US" altLang="ja-JP" sz="1100" b="1" dirty="0">
                <a:solidFill>
                  <a:schemeClr val="accent1">
                    <a:lumMod val="75000"/>
                  </a:schemeClr>
                </a:solidFill>
              </a:rPr>
              <a:t>Nhận dạng</a:t>
            </a:r>
          </a:p>
          <a:p>
            <a:pPr marL="0" lvl="1" indent="0" algn="ctr">
              <a:lnSpc>
                <a:spcPct val="100000"/>
              </a:lnSpc>
              <a:buNone/>
            </a:pPr>
            <a:r>
              <a:rPr kumimoji="1" lang="en-US" altLang="ja-JP" sz="1100" b="1" dirty="0">
                <a:solidFill>
                  <a:schemeClr val="accent1">
                    <a:lumMod val="75000"/>
                  </a:schemeClr>
                </a:solidFill>
              </a:rPr>
              <a:t> qua bàn tay </a:t>
            </a:r>
          </a:p>
        </p:txBody>
      </p:sp>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0038" y="3394493"/>
            <a:ext cx="1603163" cy="685521"/>
          </a:xfrm>
          <a:prstGeom prst="rect">
            <a:avLst/>
          </a:prstGeom>
          <a:noFill/>
          <a:ln>
            <a:noFill/>
          </a:ln>
          <a:effectLst/>
        </p:spPr>
      </p:pic>
      <p:sp>
        <p:nvSpPr>
          <p:cNvPr id="67" name="テキスト プレースホルダー 3"/>
          <p:cNvSpPr>
            <a:spLocks noGrp="1"/>
          </p:cNvSpPr>
          <p:nvPr>
            <p:ph type="body" sz="quarter" idx="4294967295"/>
          </p:nvPr>
        </p:nvSpPr>
        <p:spPr>
          <a:xfrm>
            <a:off x="4815024" y="4120589"/>
            <a:ext cx="1873191" cy="451411"/>
          </a:xfrm>
          <a:prstGeom prst="rect">
            <a:avLst/>
          </a:prstGeom>
          <a:solidFill>
            <a:srgbClr val="FFFFFF">
              <a:alpha val="74902"/>
            </a:srgbClr>
          </a:solidFill>
        </p:spPr>
        <p:txBody>
          <a:bodyPr vert="horz" lIns="68580" tIns="34290" rIns="68580" bIns="34290" rtlCol="0">
            <a:normAutofit lnSpcReduction="10000"/>
            <a:scene3d>
              <a:camera prst="orthographicFront"/>
              <a:lightRig rig="threePt" dir="t"/>
            </a:scene3d>
            <a:sp3d extrusionH="57150">
              <a:bevelT w="38100" h="38100"/>
            </a:sp3d>
          </a:bodyPr>
          <a:lstStyle/>
          <a:p>
            <a:pPr marL="0" lvl="1" indent="0" algn="ctr">
              <a:lnSpc>
                <a:spcPct val="100000"/>
              </a:lnSpc>
              <a:buNone/>
            </a:pPr>
            <a:r>
              <a:rPr kumimoji="1" lang="en-US" altLang="ja-JP" sz="1200" b="1" dirty="0">
                <a:solidFill>
                  <a:schemeClr val="accent1">
                    <a:lumMod val="75000"/>
                  </a:schemeClr>
                </a:solidFill>
              </a:rPr>
              <a:t>JCB Plaza </a:t>
            </a:r>
          </a:p>
          <a:p>
            <a:pPr marL="0" lvl="1" indent="0" algn="ctr">
              <a:lnSpc>
                <a:spcPct val="100000"/>
              </a:lnSpc>
              <a:buNone/>
            </a:pPr>
            <a:r>
              <a:rPr kumimoji="1" lang="en-US" altLang="ja-JP" sz="1200" b="1" dirty="0">
                <a:solidFill>
                  <a:schemeClr val="accent1">
                    <a:lumMod val="75000"/>
                  </a:schemeClr>
                </a:solidFill>
              </a:rPr>
              <a:t>(Dịch vụ quản lí điện tử)</a:t>
            </a:r>
          </a:p>
        </p:txBody>
      </p:sp>
      <p:pic>
        <p:nvPicPr>
          <p:cNvPr id="68" name="Picture 2"/>
          <p:cNvPicPr>
            <a:picLocks noChangeAspect="1" noChangeArrowheads="1"/>
          </p:cNvPicPr>
          <p:nvPr/>
        </p:nvPicPr>
        <p:blipFill>
          <a:blip r:embed="rId7" cstate="print"/>
          <a:stretch>
            <a:fillRect/>
          </a:stretch>
        </p:blipFill>
        <p:spPr bwMode="auto">
          <a:xfrm>
            <a:off x="7320610" y="3787173"/>
            <a:ext cx="1200132" cy="699176"/>
          </a:xfrm>
          <a:prstGeom prst="rect">
            <a:avLst/>
          </a:prstGeom>
          <a:noFill/>
        </p:spPr>
      </p:pic>
      <p:sp>
        <p:nvSpPr>
          <p:cNvPr id="69" name="テキスト プレースホルダー 3"/>
          <p:cNvSpPr>
            <a:spLocks noGrp="1"/>
          </p:cNvSpPr>
          <p:nvPr>
            <p:ph type="body" sz="quarter" idx="4294967295"/>
          </p:nvPr>
        </p:nvSpPr>
        <p:spPr>
          <a:xfrm>
            <a:off x="6984365" y="3143885"/>
            <a:ext cx="1873250" cy="586740"/>
          </a:xfrm>
          <a:prstGeom prst="rect">
            <a:avLst/>
          </a:prstGeom>
          <a:solidFill>
            <a:srgbClr val="FFFFFF">
              <a:alpha val="74902"/>
            </a:srgbClr>
          </a:solidFill>
        </p:spPr>
        <p:txBody>
          <a:bodyPr vert="horz" lIns="68580" tIns="34290" rIns="68580" bIns="34290" rtlCol="0">
            <a:normAutofit fontScale="92500" lnSpcReduction="10000"/>
            <a:scene3d>
              <a:camera prst="orthographicFront"/>
              <a:lightRig rig="threePt" dir="t"/>
            </a:scene3d>
            <a:sp3d extrusionH="57150">
              <a:bevelT w="38100" h="38100"/>
            </a:sp3d>
          </a:bodyPr>
          <a:lstStyle/>
          <a:p>
            <a:pPr marL="0" lvl="1" indent="0" algn="ctr">
              <a:lnSpc>
                <a:spcPct val="100000"/>
              </a:lnSpc>
              <a:buNone/>
            </a:pPr>
            <a:r>
              <a:rPr kumimoji="1" lang="en-US" altLang="ja-JP" sz="1300" b="1" dirty="0">
                <a:solidFill>
                  <a:schemeClr val="accent1">
                    <a:lumMod val="75000"/>
                  </a:schemeClr>
                </a:solidFill>
                <a:sym typeface="+mn-ea"/>
              </a:rPr>
              <a:t>Chỉ số tiêu dùng </a:t>
            </a:r>
            <a:br>
              <a:rPr kumimoji="1" lang="en-US" altLang="ja-JP" sz="1300" b="1" dirty="0">
                <a:solidFill>
                  <a:schemeClr val="accent1">
                    <a:lumMod val="75000"/>
                  </a:schemeClr>
                </a:solidFill>
                <a:sym typeface="+mn-ea"/>
              </a:rPr>
            </a:br>
            <a:r>
              <a:rPr kumimoji="1" lang="en-US" altLang="ja-JP" sz="1300" b="1" dirty="0">
                <a:solidFill>
                  <a:schemeClr val="accent1">
                    <a:lumMod val="75000"/>
                  </a:schemeClr>
                </a:solidFill>
                <a:sym typeface="+mn-ea"/>
              </a:rPr>
              <a:t>dựa vào người dùng của JCB</a:t>
            </a:r>
            <a:endParaRPr kumimoji="1" lang="en-US" altLang="ja-JP" sz="1300" b="1" dirty="0">
              <a:solidFill>
                <a:schemeClr val="accent1">
                  <a:lumMod val="75000"/>
                </a:schemeClr>
              </a:solidFill>
            </a:endParaRPr>
          </a:p>
          <a:p>
            <a:pPr marL="0" lvl="1" indent="0" algn="ctr">
              <a:lnSpc>
                <a:spcPct val="100000"/>
              </a:lnSpc>
              <a:buNone/>
            </a:pPr>
            <a:endParaRPr kumimoji="1" lang="en-US" altLang="ja-JP" sz="1300" b="1" dirty="0">
              <a:solidFill>
                <a:schemeClr val="accent1">
                  <a:lumMod val="75000"/>
                </a:schemeClr>
              </a:solidFill>
            </a:endParaRPr>
          </a:p>
        </p:txBody>
      </p:sp>
      <p:pic>
        <p:nvPicPr>
          <p:cNvPr id="70" name="Picture 4" descr="「J/Secure」の画像検索結果"/>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65640" y="3837552"/>
            <a:ext cx="498508" cy="309558"/>
          </a:xfrm>
          <a:prstGeom prst="rect">
            <a:avLst/>
          </a:prstGeom>
          <a:noFill/>
        </p:spPr>
      </p:pic>
      <p:sp>
        <p:nvSpPr>
          <p:cNvPr id="4" name="角丸四角形 3"/>
          <p:cNvSpPr/>
          <p:nvPr/>
        </p:nvSpPr>
        <p:spPr>
          <a:xfrm>
            <a:off x="1763263" y="3233023"/>
            <a:ext cx="1169243" cy="1339432"/>
          </a:xfrm>
          <a:prstGeom prst="roundRect">
            <a:avLst>
              <a:gd name="adj" fmla="val 931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角丸四角形 42"/>
          <p:cNvSpPr/>
          <p:nvPr/>
        </p:nvSpPr>
        <p:spPr>
          <a:xfrm>
            <a:off x="2979466" y="3229848"/>
            <a:ext cx="1257300" cy="1339432"/>
          </a:xfrm>
          <a:prstGeom prst="roundRect">
            <a:avLst>
              <a:gd name="adj" fmla="val 931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角丸四角形 43"/>
          <p:cNvSpPr/>
          <p:nvPr/>
        </p:nvSpPr>
        <p:spPr>
          <a:xfrm>
            <a:off x="397388" y="1401651"/>
            <a:ext cx="2040936" cy="1342151"/>
          </a:xfrm>
          <a:prstGeom prst="roundRect">
            <a:avLst>
              <a:gd name="adj" fmla="val 931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21"/>
          <p:cNvSpPr txBox="1"/>
          <p:nvPr/>
        </p:nvSpPr>
        <p:spPr>
          <a:xfrm>
            <a:off x="4937971" y="946967"/>
            <a:ext cx="3992703" cy="348789"/>
          </a:xfrm>
          <a:prstGeom prst="rect">
            <a:avLst/>
          </a:prstGeom>
          <a:solidFill>
            <a:srgbClr val="379E32"/>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1800" b="1" dirty="0">
                <a:solidFill>
                  <a:schemeClr val="bg1"/>
                </a:solidFill>
                <a:effectLst>
                  <a:outerShdw blurRad="38100" dist="38100" dir="2700000" algn="tl">
                    <a:srgbClr val="000000">
                      <a:alpha val="43137"/>
                    </a:srgbClr>
                  </a:outerShdw>
                </a:effectLst>
                <a:cs typeface="Calibri" panose="020F0502020204030204"/>
              </a:rPr>
              <a:t>Phát triển hình thức thanh toán mới</a:t>
            </a:r>
          </a:p>
        </p:txBody>
      </p:sp>
      <p:pic>
        <p:nvPicPr>
          <p:cNvPr id="46" name="Picture 2"/>
          <p:cNvPicPr>
            <a:picLocks noChangeAspect="1" noChangeArrowheads="1"/>
          </p:cNvPicPr>
          <p:nvPr/>
        </p:nvPicPr>
        <p:blipFill>
          <a:blip r:embed="rId9" cstate="print"/>
          <a:stretch>
            <a:fillRect/>
          </a:stretch>
        </p:blipFill>
        <p:spPr bwMode="auto">
          <a:xfrm>
            <a:off x="5177903" y="1418988"/>
            <a:ext cx="1315497" cy="876339"/>
          </a:xfrm>
          <a:prstGeom prst="rect">
            <a:avLst/>
          </a:prstGeom>
          <a:noFill/>
        </p:spPr>
      </p:pic>
      <p:sp>
        <p:nvSpPr>
          <p:cNvPr id="47" name="テキスト プレースホルダー 3"/>
          <p:cNvSpPr>
            <a:spLocks noGrp="1"/>
          </p:cNvSpPr>
          <p:nvPr>
            <p:ph type="body" sz="quarter" idx="4294967295"/>
          </p:nvPr>
        </p:nvSpPr>
        <p:spPr>
          <a:xfrm>
            <a:off x="4937470" y="2386768"/>
            <a:ext cx="1873191" cy="243840"/>
          </a:xfrm>
          <a:prstGeom prst="rect">
            <a:avLst/>
          </a:prstGeom>
          <a:solidFill>
            <a:srgbClr val="FFFFFF">
              <a:alpha val="74902"/>
            </a:srgbClr>
          </a:solidFill>
        </p:spPr>
        <p:txBody>
          <a:bodyPr vert="horz" lIns="68580" tIns="34290" rIns="68580" bIns="34290" rtlCol="0">
            <a:normAutofit fontScale="97500" lnSpcReduction="10000"/>
            <a:scene3d>
              <a:camera prst="orthographicFront"/>
              <a:lightRig rig="threePt" dir="t"/>
            </a:scene3d>
            <a:sp3d extrusionH="57150">
              <a:bevelT w="38100" h="38100"/>
            </a:sp3d>
          </a:bodyPr>
          <a:lstStyle/>
          <a:p>
            <a:pPr marL="0" lvl="1" indent="0" algn="ctr">
              <a:lnSpc>
                <a:spcPct val="100000"/>
              </a:lnSpc>
              <a:buNone/>
            </a:pPr>
            <a:r>
              <a:rPr kumimoji="1" lang="en-US" altLang="ja-JP" sz="1200" b="1" dirty="0">
                <a:solidFill>
                  <a:schemeClr val="accent1">
                    <a:lumMod val="75000"/>
                  </a:schemeClr>
                </a:solidFill>
              </a:rPr>
              <a:t>Thanh toán QR Code </a:t>
            </a:r>
          </a:p>
        </p:txBody>
      </p:sp>
      <p:pic>
        <p:nvPicPr>
          <p:cNvPr id="48" name="Picture 3"/>
          <p:cNvPicPr>
            <a:picLocks noChangeAspect="1" noChangeArrowheads="1"/>
          </p:cNvPicPr>
          <p:nvPr/>
        </p:nvPicPr>
        <p:blipFill>
          <a:blip r:embed="rId10" cstate="print"/>
          <a:srcRect/>
          <a:stretch>
            <a:fillRect/>
          </a:stretch>
        </p:blipFill>
        <p:spPr bwMode="auto">
          <a:xfrm>
            <a:off x="7411341" y="1686994"/>
            <a:ext cx="821694" cy="821695"/>
          </a:xfrm>
          <a:prstGeom prst="roundRect">
            <a:avLst>
              <a:gd name="adj" fmla="val 8594"/>
            </a:avLst>
          </a:prstGeom>
          <a:solidFill>
            <a:srgbClr val="FFFFFF">
              <a:shade val="85000"/>
            </a:srgbClr>
          </a:solidFill>
          <a:ln>
            <a:noFill/>
          </a:ln>
          <a:effectLst>
            <a:outerShdw dist="35921" dir="2700000" algn="ctr" rotWithShape="0">
              <a:schemeClr val="bg2"/>
            </a:outerShdw>
          </a:effectLst>
        </p:spPr>
      </p:pic>
      <p:sp>
        <p:nvSpPr>
          <p:cNvPr id="49" name="テキスト プレースホルダー 3"/>
          <p:cNvSpPr>
            <a:spLocks noGrp="1"/>
          </p:cNvSpPr>
          <p:nvPr>
            <p:ph type="body" sz="quarter" idx="4294967295"/>
          </p:nvPr>
        </p:nvSpPr>
        <p:spPr>
          <a:xfrm>
            <a:off x="7075304" y="1443154"/>
            <a:ext cx="1493769" cy="243840"/>
          </a:xfrm>
          <a:prstGeom prst="rect">
            <a:avLst/>
          </a:prstGeom>
          <a:solidFill>
            <a:srgbClr val="FFFFFF">
              <a:alpha val="74902"/>
            </a:srgbClr>
          </a:solidFill>
        </p:spPr>
        <p:txBody>
          <a:bodyPr vert="horz" lIns="68580" tIns="34290" rIns="68580" bIns="34290" rtlCol="0">
            <a:normAutofit fontScale="90000"/>
            <a:scene3d>
              <a:camera prst="orthographicFront"/>
              <a:lightRig rig="threePt" dir="t"/>
            </a:scene3d>
            <a:sp3d extrusionH="57150">
              <a:bevelT w="38100" h="38100"/>
            </a:sp3d>
          </a:bodyPr>
          <a:lstStyle/>
          <a:p>
            <a:pPr marL="0" lvl="1" indent="0" algn="ctr">
              <a:lnSpc>
                <a:spcPct val="100000"/>
              </a:lnSpc>
              <a:buNone/>
            </a:pPr>
            <a:r>
              <a:rPr kumimoji="1" lang="en-US" altLang="ja-JP" sz="1200" b="1" dirty="0">
                <a:solidFill>
                  <a:schemeClr val="accent1">
                    <a:lumMod val="75000"/>
                  </a:schemeClr>
                </a:solidFill>
              </a:rPr>
              <a:t>Khóa thông minh/DLT</a:t>
            </a:r>
          </a:p>
        </p:txBody>
      </p:sp>
      <p:sp>
        <p:nvSpPr>
          <p:cNvPr id="50" name="角丸四角形 49"/>
          <p:cNvSpPr/>
          <p:nvPr/>
        </p:nvSpPr>
        <p:spPr>
          <a:xfrm>
            <a:off x="5118100" y="1374106"/>
            <a:ext cx="1435100" cy="1342151"/>
          </a:xfrm>
          <a:prstGeom prst="roundRect">
            <a:avLst>
              <a:gd name="adj" fmla="val 931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0" name="Picture 2"/>
          <p:cNvPicPr>
            <a:picLocks noChangeAspect="1" noChangeArrowheads="1"/>
          </p:cNvPicPr>
          <p:nvPr/>
        </p:nvPicPr>
        <p:blipFill>
          <a:blip r:embed="rId11" cstate="print"/>
          <a:stretch>
            <a:fillRect/>
          </a:stretch>
        </p:blipFill>
        <p:spPr bwMode="auto">
          <a:xfrm>
            <a:off x="2676344" y="1762591"/>
            <a:ext cx="1225221" cy="953666"/>
          </a:xfrm>
          <a:prstGeom prst="rect">
            <a:avLst/>
          </a:prstGeom>
          <a:noFill/>
        </p:spPr>
      </p:pic>
      <p:sp>
        <p:nvSpPr>
          <p:cNvPr id="42" name="テキスト プレースホルダー 3"/>
          <p:cNvSpPr>
            <a:spLocks noGrp="1"/>
          </p:cNvSpPr>
          <p:nvPr>
            <p:ph type="body" sz="quarter" idx="4294967295"/>
          </p:nvPr>
        </p:nvSpPr>
        <p:spPr>
          <a:xfrm>
            <a:off x="2438324" y="1434974"/>
            <a:ext cx="1701260" cy="433505"/>
          </a:xfrm>
          <a:prstGeom prst="rect">
            <a:avLst/>
          </a:prstGeom>
          <a:solidFill>
            <a:srgbClr val="FFFFFF">
              <a:alpha val="74902"/>
            </a:srgbClr>
          </a:solidFill>
        </p:spPr>
        <p:txBody>
          <a:bodyPr vert="horz" lIns="68580" tIns="34290" rIns="68580" bIns="34290" rtlCol="0">
            <a:normAutofit lnSpcReduction="10000"/>
            <a:scene3d>
              <a:camera prst="orthographicFront"/>
              <a:lightRig rig="threePt" dir="t"/>
            </a:scene3d>
            <a:sp3d extrusionH="57150">
              <a:bevelT w="38100" h="38100"/>
            </a:sp3d>
          </a:bodyPr>
          <a:lstStyle/>
          <a:p>
            <a:pPr marL="0" lvl="1" indent="0" algn="ctr">
              <a:lnSpc>
                <a:spcPct val="100000"/>
              </a:lnSpc>
              <a:buNone/>
            </a:pPr>
            <a:r>
              <a:rPr kumimoji="1" lang="en-US" altLang="ja-JP" sz="1200" b="1" dirty="0">
                <a:solidFill>
                  <a:schemeClr val="accent1">
                    <a:lumMod val="75000"/>
                  </a:schemeClr>
                </a:solidFill>
              </a:rPr>
              <a:t>White Labeling </a:t>
            </a:r>
            <a:br>
              <a:rPr kumimoji="1" lang="en-US" altLang="ja-JP" sz="1200" b="1" dirty="0">
                <a:solidFill>
                  <a:schemeClr val="accent1">
                    <a:lumMod val="75000"/>
                  </a:schemeClr>
                </a:solidFill>
              </a:rPr>
            </a:br>
            <a:r>
              <a:rPr kumimoji="1" lang="en-US" altLang="ja-JP" sz="1200" b="1" dirty="0">
                <a:solidFill>
                  <a:schemeClr val="accent1">
                    <a:lumMod val="75000"/>
                  </a:schemeClr>
                </a:solidFill>
              </a:rPr>
              <a:t>JCB Assets</a:t>
            </a:r>
          </a:p>
        </p:txBody>
      </p:sp>
      <p:pic>
        <p:nvPicPr>
          <p:cNvPr id="51" name="Picture 6" descr="JCBでApple Payをはじめよう。"/>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9826" y="1526351"/>
            <a:ext cx="783945" cy="783945"/>
          </a:xfrm>
          <a:prstGeom prst="rect">
            <a:avLst/>
          </a:prstGeom>
          <a:noFill/>
        </p:spPr>
      </p:pic>
      <p:pic>
        <p:nvPicPr>
          <p:cNvPr id="53" name="図 52"/>
          <p:cNvPicPr>
            <a:picLocks noChangeAspect="1"/>
          </p:cNvPicPr>
          <p:nvPr/>
        </p:nvPicPr>
        <p:blipFill>
          <a:blip r:embed="rId13" cstate="print"/>
          <a:stretch>
            <a:fillRect/>
          </a:stretch>
        </p:blipFill>
        <p:spPr>
          <a:xfrm>
            <a:off x="1373980" y="1666415"/>
            <a:ext cx="705688" cy="505743"/>
          </a:xfrm>
          <a:prstGeom prst="rect">
            <a:avLst/>
          </a:prstGeom>
        </p:spPr>
      </p:pic>
      <p:sp>
        <p:nvSpPr>
          <p:cNvPr id="54" name="角丸四角形 53"/>
          <p:cNvSpPr/>
          <p:nvPr/>
        </p:nvSpPr>
        <p:spPr>
          <a:xfrm>
            <a:off x="418340" y="3230845"/>
            <a:ext cx="1293942" cy="1339432"/>
          </a:xfrm>
          <a:prstGeom prst="roundRect">
            <a:avLst>
              <a:gd name="adj" fmla="val 931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112121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bg/>
                                          </p:spTgt>
                                        </p:tgtEl>
                                        <p:attrNameLst>
                                          <p:attrName>style.visibility</p:attrName>
                                        </p:attrNameLst>
                                      </p:cBhvr>
                                      <p:to>
                                        <p:strVal val="visible"/>
                                      </p:to>
                                    </p:set>
                                    <p:animEffect transition="in" filter="fade">
                                      <p:cBhvr>
                                        <p:cTn id="10" dur="500"/>
                                        <p:tgtEl>
                                          <p:spTgt spid="31">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fade">
                                      <p:cBhvr>
                                        <p:cTn id="13" dur="500"/>
                                        <p:tgtEl>
                                          <p:spTgt spid="31">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bg/>
                                          </p:spTgt>
                                        </p:tgtEl>
                                        <p:attrNameLst>
                                          <p:attrName>style.visibility</p:attrName>
                                        </p:attrNameLst>
                                      </p:cBhvr>
                                      <p:to>
                                        <p:strVal val="visible"/>
                                      </p:to>
                                    </p:set>
                                    <p:animEffect transition="in" filter="fade">
                                      <p:cBhvr>
                                        <p:cTn id="19" dur="500"/>
                                        <p:tgtEl>
                                          <p:spTgt spid="42">
                                            <p:bg/>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2">
                                            <p:txEl>
                                              <p:pRg st="0" end="0"/>
                                            </p:txEl>
                                          </p:spTgt>
                                        </p:tgtEl>
                                        <p:attrNameLst>
                                          <p:attrName>style.visibility</p:attrName>
                                        </p:attrNameLst>
                                      </p:cBhvr>
                                      <p:to>
                                        <p:strVal val="visible"/>
                                      </p:to>
                                    </p:set>
                                    <p:animEffect transition="in" filter="fade">
                                      <p:cBhvr>
                                        <p:cTn id="22" dur="500"/>
                                        <p:tgtEl>
                                          <p:spTgt spid="42">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500"/>
                                        <p:tgtEl>
                                          <p:spTgt spid="53"/>
                                        </p:tgtEl>
                                      </p:cBhvr>
                                    </p:animEffect>
                                  </p:childTnLst>
                                </p:cTn>
                              </p:par>
                              <p:par>
                                <p:cTn id="26" presetID="10" presetClass="entr" presetSubtype="0"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500"/>
                                        <p:tgtEl>
                                          <p:spTgt spid="5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10" presetClass="entr" presetSubtype="0" fill="hold"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7">
                                            <p:bg/>
                                          </p:spTgt>
                                        </p:tgtEl>
                                        <p:attrNameLst>
                                          <p:attrName>style.visibility</p:attrName>
                                        </p:attrNameLst>
                                      </p:cBhvr>
                                      <p:to>
                                        <p:strVal val="visible"/>
                                      </p:to>
                                    </p:set>
                                    <p:animEffect transition="in" filter="fade">
                                      <p:cBhvr>
                                        <p:cTn id="39" dur="500"/>
                                        <p:tgtEl>
                                          <p:spTgt spid="47">
                                            <p:bg/>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7">
                                            <p:txEl>
                                              <p:pRg st="0" end="0"/>
                                            </p:txEl>
                                          </p:spTgt>
                                        </p:tgtEl>
                                        <p:attrNameLst>
                                          <p:attrName>style.visibility</p:attrName>
                                        </p:attrNameLst>
                                      </p:cBhvr>
                                      <p:to>
                                        <p:strVal val="visible"/>
                                      </p:to>
                                    </p:set>
                                    <p:animEffect transition="in" filter="fade">
                                      <p:cBhvr>
                                        <p:cTn id="42" dur="500"/>
                                        <p:tgtEl>
                                          <p:spTgt spid="47">
                                            <p:txEl>
                                              <p:pRg st="0" end="0"/>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9">
                                            <p:bg/>
                                          </p:spTgt>
                                        </p:tgtEl>
                                        <p:attrNameLst>
                                          <p:attrName>style.visibility</p:attrName>
                                        </p:attrNameLst>
                                      </p:cBhvr>
                                      <p:to>
                                        <p:strVal val="visible"/>
                                      </p:to>
                                    </p:set>
                                    <p:animEffect transition="in" filter="fade">
                                      <p:cBhvr>
                                        <p:cTn id="48" dur="500"/>
                                        <p:tgtEl>
                                          <p:spTgt spid="49">
                                            <p:bg/>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9">
                                            <p:txEl>
                                              <p:pRg st="0" end="0"/>
                                            </p:txEl>
                                          </p:spTgt>
                                        </p:tgtEl>
                                        <p:attrNameLst>
                                          <p:attrName>style.visibility</p:attrName>
                                        </p:attrNameLst>
                                      </p:cBhvr>
                                      <p:to>
                                        <p:strVal val="visible"/>
                                      </p:to>
                                    </p:set>
                                    <p:animEffect transition="in" filter="fade">
                                      <p:cBhvr>
                                        <p:cTn id="51" dur="500"/>
                                        <p:tgtEl>
                                          <p:spTgt spid="49">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10" presetClass="entr" presetSubtype="0" fill="hold"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5">
                                            <p:bg/>
                                          </p:spTgt>
                                        </p:tgtEl>
                                        <p:attrNameLst>
                                          <p:attrName>style.visibility</p:attrName>
                                        </p:attrNameLst>
                                      </p:cBhvr>
                                      <p:to>
                                        <p:strVal val="visible"/>
                                      </p:to>
                                    </p:set>
                                    <p:animEffect transition="in" filter="fade">
                                      <p:cBhvr>
                                        <p:cTn id="62" dur="500"/>
                                        <p:tgtEl>
                                          <p:spTgt spid="35">
                                            <p:bg/>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5">
                                            <p:txEl>
                                              <p:pRg st="0" end="0"/>
                                            </p:txEl>
                                          </p:spTgt>
                                        </p:tgtEl>
                                        <p:attrNameLst>
                                          <p:attrName>style.visibility</p:attrName>
                                        </p:attrNameLst>
                                      </p:cBhvr>
                                      <p:to>
                                        <p:strVal val="visible"/>
                                      </p:to>
                                    </p:set>
                                    <p:animEffect transition="in" filter="fade">
                                      <p:cBhvr>
                                        <p:cTn id="65" dur="500"/>
                                        <p:tgtEl>
                                          <p:spTgt spid="35">
                                            <p:txEl>
                                              <p:pRg st="0" end="0"/>
                                            </p:txEl>
                                          </p:spTgt>
                                        </p:tgtEl>
                                      </p:cBhvr>
                                    </p:animEffect>
                                  </p:childTnLst>
                                </p:cTn>
                              </p:par>
                              <p:par>
                                <p:cTn id="66" presetID="10" presetClass="entr" presetSubtype="0"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500"/>
                                        <p:tgtEl>
                                          <p:spTgt spid="3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7">
                                            <p:bg/>
                                          </p:spTgt>
                                        </p:tgtEl>
                                        <p:attrNameLst>
                                          <p:attrName>style.visibility</p:attrName>
                                        </p:attrNameLst>
                                      </p:cBhvr>
                                      <p:to>
                                        <p:strVal val="visible"/>
                                      </p:to>
                                    </p:set>
                                    <p:animEffect transition="in" filter="fade">
                                      <p:cBhvr>
                                        <p:cTn id="71" dur="500"/>
                                        <p:tgtEl>
                                          <p:spTgt spid="37">
                                            <p:bg/>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7">
                                            <p:txEl>
                                              <p:pRg st="0" end="0"/>
                                            </p:txEl>
                                          </p:spTgt>
                                        </p:tgtEl>
                                        <p:attrNameLst>
                                          <p:attrName>style.visibility</p:attrName>
                                        </p:attrNameLst>
                                      </p:cBhvr>
                                      <p:to>
                                        <p:strVal val="visible"/>
                                      </p:to>
                                    </p:set>
                                    <p:animEffect transition="in" filter="fade">
                                      <p:cBhvr>
                                        <p:cTn id="74" dur="500"/>
                                        <p:tgtEl>
                                          <p:spTgt spid="37">
                                            <p:txEl>
                                              <p:pRg st="0" end="0"/>
                                            </p:txEl>
                                          </p:spTgt>
                                        </p:tgtEl>
                                      </p:cBhvr>
                                    </p:animEffect>
                                  </p:childTnLst>
                                </p:cTn>
                              </p:par>
                              <p:par>
                                <p:cTn id="75" presetID="10" presetClass="entr" presetSubtype="0" fill="hold"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9">
                                            <p:bg/>
                                          </p:spTgt>
                                        </p:tgtEl>
                                        <p:attrNameLst>
                                          <p:attrName>style.visibility</p:attrName>
                                        </p:attrNameLst>
                                      </p:cBhvr>
                                      <p:to>
                                        <p:strVal val="visible"/>
                                      </p:to>
                                    </p:set>
                                    <p:animEffect transition="in" filter="fade">
                                      <p:cBhvr>
                                        <p:cTn id="80" dur="500"/>
                                        <p:tgtEl>
                                          <p:spTgt spid="39">
                                            <p:bg/>
                                          </p:spTgt>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9">
                                            <p:txEl>
                                              <p:pRg st="0" end="0"/>
                                            </p:txEl>
                                          </p:spTgt>
                                        </p:tgtEl>
                                        <p:attrNameLst>
                                          <p:attrName>style.visibility</p:attrName>
                                        </p:attrNameLst>
                                      </p:cBhvr>
                                      <p:to>
                                        <p:strVal val="visible"/>
                                      </p:to>
                                    </p:set>
                                    <p:animEffect transition="in" filter="fade">
                                      <p:cBhvr>
                                        <p:cTn id="83" dur="500"/>
                                        <p:tgtEl>
                                          <p:spTgt spid="39">
                                            <p:txEl>
                                              <p:pRg st="0" end="0"/>
                                            </p:txEl>
                                          </p:spTgt>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9">
                                            <p:txEl>
                                              <p:pRg st="1" end="1"/>
                                            </p:txEl>
                                          </p:spTgt>
                                        </p:tgtEl>
                                        <p:attrNameLst>
                                          <p:attrName>style.visibility</p:attrName>
                                        </p:attrNameLst>
                                      </p:cBhvr>
                                      <p:to>
                                        <p:strVal val="visible"/>
                                      </p:to>
                                    </p:set>
                                    <p:animEffect transition="in" filter="fade">
                                      <p:cBhvr>
                                        <p:cTn id="86" dur="500"/>
                                        <p:tgtEl>
                                          <p:spTgt spid="39">
                                            <p:txEl>
                                              <p:pRg st="1" end="1"/>
                                            </p:txEl>
                                          </p:spTgt>
                                        </p:tgtEl>
                                      </p:cBhvr>
                                    </p:animEffect>
                                  </p:childTnLst>
                                </p:cTn>
                              </p:par>
                              <p:par>
                                <p:cTn id="87" presetID="10" presetClass="entr" presetSubtype="0" fill="hold" nodeType="with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fade">
                                      <p:cBhvr>
                                        <p:cTn id="89" dur="500"/>
                                        <p:tgtEl>
                                          <p:spTgt spid="70"/>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500"/>
                                        <p:tgtEl>
                                          <p:spTgt spid="15"/>
                                        </p:tgtEl>
                                      </p:cBhvr>
                                    </p:animEffect>
                                  </p:childTnLst>
                                </p:cTn>
                              </p:par>
                              <p:par>
                                <p:cTn id="95" presetID="10" presetClass="entr" presetSubtype="0" fill="hold" nodeType="withEffect">
                                  <p:stCondLst>
                                    <p:cond delay="0"/>
                                  </p:stCondLst>
                                  <p:childTnLst>
                                    <p:set>
                                      <p:cBhvr>
                                        <p:cTn id="96" dur="1" fill="hold">
                                          <p:stCondLst>
                                            <p:cond delay="0"/>
                                          </p:stCondLst>
                                        </p:cTn>
                                        <p:tgtEl>
                                          <p:spTgt spid="1028"/>
                                        </p:tgtEl>
                                        <p:attrNameLst>
                                          <p:attrName>style.visibility</p:attrName>
                                        </p:attrNameLst>
                                      </p:cBhvr>
                                      <p:to>
                                        <p:strVal val="visible"/>
                                      </p:to>
                                    </p:set>
                                    <p:animEffect transition="in" filter="fade">
                                      <p:cBhvr>
                                        <p:cTn id="97" dur="500"/>
                                        <p:tgtEl>
                                          <p:spTgt spid="1028"/>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67">
                                            <p:bg/>
                                          </p:spTgt>
                                        </p:tgtEl>
                                        <p:attrNameLst>
                                          <p:attrName>style.visibility</p:attrName>
                                        </p:attrNameLst>
                                      </p:cBhvr>
                                      <p:to>
                                        <p:strVal val="visible"/>
                                      </p:to>
                                    </p:set>
                                    <p:animEffect transition="in" filter="fade">
                                      <p:cBhvr>
                                        <p:cTn id="100" dur="500"/>
                                        <p:tgtEl>
                                          <p:spTgt spid="67">
                                            <p:bg/>
                                          </p:spTgt>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7">
                                            <p:txEl>
                                              <p:pRg st="0" end="0"/>
                                            </p:txEl>
                                          </p:spTgt>
                                        </p:tgtEl>
                                        <p:attrNameLst>
                                          <p:attrName>style.visibility</p:attrName>
                                        </p:attrNameLst>
                                      </p:cBhvr>
                                      <p:to>
                                        <p:strVal val="visible"/>
                                      </p:to>
                                    </p:set>
                                    <p:animEffect transition="in" filter="fade">
                                      <p:cBhvr>
                                        <p:cTn id="103" dur="500"/>
                                        <p:tgtEl>
                                          <p:spTgt spid="67">
                                            <p:txEl>
                                              <p:pRg st="0" end="0"/>
                                            </p:txEl>
                                          </p:spTgt>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67">
                                            <p:txEl>
                                              <p:pRg st="1" end="1"/>
                                            </p:txEl>
                                          </p:spTgt>
                                        </p:tgtEl>
                                        <p:attrNameLst>
                                          <p:attrName>style.visibility</p:attrName>
                                        </p:attrNameLst>
                                      </p:cBhvr>
                                      <p:to>
                                        <p:strVal val="visible"/>
                                      </p:to>
                                    </p:set>
                                    <p:animEffect transition="in" filter="fade">
                                      <p:cBhvr>
                                        <p:cTn id="106" dur="500"/>
                                        <p:tgtEl>
                                          <p:spTgt spid="67">
                                            <p:txEl>
                                              <p:pRg st="1" end="1"/>
                                            </p:txEl>
                                          </p:spTgt>
                                        </p:tgtEl>
                                      </p:cBhvr>
                                    </p:animEffect>
                                  </p:childTnLst>
                                </p:cTn>
                              </p:par>
                              <p:par>
                                <p:cTn id="107" presetID="10" presetClass="entr" presetSubtype="0" fill="hold" nodeType="with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fade">
                                      <p:cBhvr>
                                        <p:cTn id="109" dur="500"/>
                                        <p:tgtEl>
                                          <p:spTgt spid="68"/>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69">
                                            <p:bg/>
                                          </p:spTgt>
                                        </p:tgtEl>
                                        <p:attrNameLst>
                                          <p:attrName>style.visibility</p:attrName>
                                        </p:attrNameLst>
                                      </p:cBhvr>
                                      <p:to>
                                        <p:strVal val="visible"/>
                                      </p:to>
                                    </p:set>
                                    <p:animEffect transition="in" filter="fade">
                                      <p:cBhvr>
                                        <p:cTn id="112" dur="500"/>
                                        <p:tgtEl>
                                          <p:spTgt spid="69">
                                            <p:bg/>
                                          </p:spTgt>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69">
                                            <p:txEl>
                                              <p:pRg st="0" end="0"/>
                                            </p:txEl>
                                          </p:spTgt>
                                        </p:tgtEl>
                                        <p:attrNameLst>
                                          <p:attrName>style.visibility</p:attrName>
                                        </p:attrNameLst>
                                      </p:cBhvr>
                                      <p:to>
                                        <p:strVal val="visible"/>
                                      </p:to>
                                    </p:set>
                                    <p:animEffect transition="in" filter="fade">
                                      <p:cBhvr>
                                        <p:cTn id="115" dur="500"/>
                                        <p:tgtEl>
                                          <p:spTgt spid="69">
                                            <p:txEl>
                                              <p:pRg st="0" end="0"/>
                                            </p:txEl>
                                          </p:spTgt>
                                        </p:tgtEl>
                                      </p:cBhvr>
                                    </p:animEffect>
                                  </p:childTnLst>
                                </p:cTn>
                              </p:par>
                            </p:childTnLst>
                          </p:cTn>
                        </p:par>
                      </p:childTnLst>
                    </p:cTn>
                  </p:par>
                  <p:par>
                    <p:cTn id="116" fill="hold">
                      <p:stCondLst>
                        <p:cond delay="indefinite"/>
                      </p:stCondLst>
                      <p:childTnLst>
                        <p:par>
                          <p:cTn id="117" fill="hold">
                            <p:stCondLst>
                              <p:cond delay="0"/>
                            </p:stCondLst>
                            <p:childTnLst>
                              <p:par>
                                <p:cTn id="118" presetID="53" presetClass="entr" presetSubtype="16" fill="hold" grpId="0" nodeType="clickEffect">
                                  <p:stCondLst>
                                    <p:cond delay="0"/>
                                  </p:stCondLst>
                                  <p:childTnLst>
                                    <p:set>
                                      <p:cBhvr>
                                        <p:cTn id="119" dur="1" fill="hold">
                                          <p:stCondLst>
                                            <p:cond delay="0"/>
                                          </p:stCondLst>
                                        </p:cTn>
                                        <p:tgtEl>
                                          <p:spTgt spid="44"/>
                                        </p:tgtEl>
                                        <p:attrNameLst>
                                          <p:attrName>style.visibility</p:attrName>
                                        </p:attrNameLst>
                                      </p:cBhvr>
                                      <p:to>
                                        <p:strVal val="visible"/>
                                      </p:to>
                                    </p:set>
                                    <p:anim calcmode="lin" valueType="num">
                                      <p:cBhvr>
                                        <p:cTn id="120" dur="500" fill="hold"/>
                                        <p:tgtEl>
                                          <p:spTgt spid="44"/>
                                        </p:tgtEl>
                                        <p:attrNameLst>
                                          <p:attrName>ppt_w</p:attrName>
                                        </p:attrNameLst>
                                      </p:cBhvr>
                                      <p:tavLst>
                                        <p:tav tm="0">
                                          <p:val>
                                            <p:fltVal val="0"/>
                                          </p:val>
                                        </p:tav>
                                        <p:tav tm="100000">
                                          <p:val>
                                            <p:strVal val="#ppt_w"/>
                                          </p:val>
                                        </p:tav>
                                      </p:tavLst>
                                    </p:anim>
                                    <p:anim calcmode="lin" valueType="num">
                                      <p:cBhvr>
                                        <p:cTn id="121" dur="500" fill="hold"/>
                                        <p:tgtEl>
                                          <p:spTgt spid="44"/>
                                        </p:tgtEl>
                                        <p:attrNameLst>
                                          <p:attrName>ppt_h</p:attrName>
                                        </p:attrNameLst>
                                      </p:cBhvr>
                                      <p:tavLst>
                                        <p:tav tm="0">
                                          <p:val>
                                            <p:fltVal val="0"/>
                                          </p:val>
                                        </p:tav>
                                        <p:tav tm="100000">
                                          <p:val>
                                            <p:strVal val="#ppt_h"/>
                                          </p:val>
                                        </p:tav>
                                      </p:tavLst>
                                    </p:anim>
                                    <p:animEffect transition="in" filter="fade">
                                      <p:cBhvr>
                                        <p:cTn id="122" dur="500"/>
                                        <p:tgtEl>
                                          <p:spTgt spid="44"/>
                                        </p:tgtEl>
                                      </p:cBhvr>
                                    </p:animEffect>
                                  </p:childTnLst>
                                </p:cTn>
                              </p:par>
                            </p:childTnLst>
                          </p:cTn>
                        </p:par>
                      </p:childTnLst>
                    </p:cTn>
                  </p:par>
                  <p:par>
                    <p:cTn id="123" fill="hold">
                      <p:stCondLst>
                        <p:cond delay="indefinite"/>
                      </p:stCondLst>
                      <p:childTnLst>
                        <p:par>
                          <p:cTn id="124" fill="hold">
                            <p:stCondLst>
                              <p:cond delay="0"/>
                            </p:stCondLst>
                            <p:childTnLst>
                              <p:par>
                                <p:cTn id="125" presetID="53" presetClass="entr" presetSubtype="16" fill="hold" grpId="0" nodeType="clickEffect">
                                  <p:stCondLst>
                                    <p:cond delay="0"/>
                                  </p:stCondLst>
                                  <p:childTnLst>
                                    <p:set>
                                      <p:cBhvr>
                                        <p:cTn id="126" dur="1" fill="hold">
                                          <p:stCondLst>
                                            <p:cond delay="0"/>
                                          </p:stCondLst>
                                        </p:cTn>
                                        <p:tgtEl>
                                          <p:spTgt spid="50"/>
                                        </p:tgtEl>
                                        <p:attrNameLst>
                                          <p:attrName>style.visibility</p:attrName>
                                        </p:attrNameLst>
                                      </p:cBhvr>
                                      <p:to>
                                        <p:strVal val="visible"/>
                                      </p:to>
                                    </p:set>
                                    <p:anim calcmode="lin" valueType="num">
                                      <p:cBhvr>
                                        <p:cTn id="127" dur="500" fill="hold"/>
                                        <p:tgtEl>
                                          <p:spTgt spid="50"/>
                                        </p:tgtEl>
                                        <p:attrNameLst>
                                          <p:attrName>ppt_w</p:attrName>
                                        </p:attrNameLst>
                                      </p:cBhvr>
                                      <p:tavLst>
                                        <p:tav tm="0">
                                          <p:val>
                                            <p:fltVal val="0"/>
                                          </p:val>
                                        </p:tav>
                                        <p:tav tm="100000">
                                          <p:val>
                                            <p:strVal val="#ppt_w"/>
                                          </p:val>
                                        </p:tav>
                                      </p:tavLst>
                                    </p:anim>
                                    <p:anim calcmode="lin" valueType="num">
                                      <p:cBhvr>
                                        <p:cTn id="128" dur="500" fill="hold"/>
                                        <p:tgtEl>
                                          <p:spTgt spid="50"/>
                                        </p:tgtEl>
                                        <p:attrNameLst>
                                          <p:attrName>ppt_h</p:attrName>
                                        </p:attrNameLst>
                                      </p:cBhvr>
                                      <p:tavLst>
                                        <p:tav tm="0">
                                          <p:val>
                                            <p:fltVal val="0"/>
                                          </p:val>
                                        </p:tav>
                                        <p:tav tm="100000">
                                          <p:val>
                                            <p:strVal val="#ppt_h"/>
                                          </p:val>
                                        </p:tav>
                                      </p:tavLst>
                                    </p:anim>
                                    <p:animEffect transition="in" filter="fade">
                                      <p:cBhvr>
                                        <p:cTn id="129" dur="500"/>
                                        <p:tgtEl>
                                          <p:spTgt spid="50"/>
                                        </p:tgtEl>
                                      </p:cBhvr>
                                    </p:animEffect>
                                  </p:childTnLst>
                                </p:cTn>
                              </p:par>
                            </p:childTnLst>
                          </p:cTn>
                        </p:par>
                      </p:childTnLst>
                    </p:cTn>
                  </p:par>
                  <p:par>
                    <p:cTn id="130" fill="hold">
                      <p:stCondLst>
                        <p:cond delay="indefinite"/>
                      </p:stCondLst>
                      <p:childTnLst>
                        <p:par>
                          <p:cTn id="131" fill="hold">
                            <p:stCondLst>
                              <p:cond delay="0"/>
                            </p:stCondLst>
                            <p:childTnLst>
                              <p:par>
                                <p:cTn id="132" presetID="53" presetClass="entr" presetSubtype="16" fill="hold" grpId="0" nodeType="clickEffect">
                                  <p:stCondLst>
                                    <p:cond delay="0"/>
                                  </p:stCondLst>
                                  <p:childTnLst>
                                    <p:set>
                                      <p:cBhvr>
                                        <p:cTn id="133" dur="1" fill="hold">
                                          <p:stCondLst>
                                            <p:cond delay="0"/>
                                          </p:stCondLst>
                                        </p:cTn>
                                        <p:tgtEl>
                                          <p:spTgt spid="54"/>
                                        </p:tgtEl>
                                        <p:attrNameLst>
                                          <p:attrName>style.visibility</p:attrName>
                                        </p:attrNameLst>
                                      </p:cBhvr>
                                      <p:to>
                                        <p:strVal val="visible"/>
                                      </p:to>
                                    </p:set>
                                    <p:anim calcmode="lin" valueType="num">
                                      <p:cBhvr>
                                        <p:cTn id="134" dur="500" fill="hold"/>
                                        <p:tgtEl>
                                          <p:spTgt spid="54"/>
                                        </p:tgtEl>
                                        <p:attrNameLst>
                                          <p:attrName>ppt_w</p:attrName>
                                        </p:attrNameLst>
                                      </p:cBhvr>
                                      <p:tavLst>
                                        <p:tav tm="0">
                                          <p:val>
                                            <p:fltVal val="0"/>
                                          </p:val>
                                        </p:tav>
                                        <p:tav tm="100000">
                                          <p:val>
                                            <p:strVal val="#ppt_w"/>
                                          </p:val>
                                        </p:tav>
                                      </p:tavLst>
                                    </p:anim>
                                    <p:anim calcmode="lin" valueType="num">
                                      <p:cBhvr>
                                        <p:cTn id="135" dur="500" fill="hold"/>
                                        <p:tgtEl>
                                          <p:spTgt spid="54"/>
                                        </p:tgtEl>
                                        <p:attrNameLst>
                                          <p:attrName>ppt_h</p:attrName>
                                        </p:attrNameLst>
                                      </p:cBhvr>
                                      <p:tavLst>
                                        <p:tav tm="0">
                                          <p:val>
                                            <p:fltVal val="0"/>
                                          </p:val>
                                        </p:tav>
                                        <p:tav tm="100000">
                                          <p:val>
                                            <p:strVal val="#ppt_h"/>
                                          </p:val>
                                        </p:tav>
                                      </p:tavLst>
                                    </p:anim>
                                    <p:animEffect transition="in" filter="fade">
                                      <p:cBhvr>
                                        <p:cTn id="136" dur="500"/>
                                        <p:tgtEl>
                                          <p:spTgt spid="54"/>
                                        </p:tgtEl>
                                      </p:cBhvr>
                                    </p:animEffect>
                                  </p:childTnLst>
                                </p:cTn>
                              </p:par>
                            </p:childTnLst>
                          </p:cTn>
                        </p:par>
                      </p:childTnLst>
                    </p:cTn>
                  </p:par>
                  <p:par>
                    <p:cTn id="137" fill="hold">
                      <p:stCondLst>
                        <p:cond delay="indefinite"/>
                      </p:stCondLst>
                      <p:childTnLst>
                        <p:par>
                          <p:cTn id="138" fill="hold">
                            <p:stCondLst>
                              <p:cond delay="0"/>
                            </p:stCondLst>
                            <p:childTnLst>
                              <p:par>
                                <p:cTn id="139" presetID="53" presetClass="entr" presetSubtype="16" fill="hold" grpId="0" nodeType="clickEffect">
                                  <p:stCondLst>
                                    <p:cond delay="0"/>
                                  </p:stCondLst>
                                  <p:childTnLst>
                                    <p:set>
                                      <p:cBhvr>
                                        <p:cTn id="140" dur="1" fill="hold">
                                          <p:stCondLst>
                                            <p:cond delay="0"/>
                                          </p:stCondLst>
                                        </p:cTn>
                                        <p:tgtEl>
                                          <p:spTgt spid="4"/>
                                        </p:tgtEl>
                                        <p:attrNameLst>
                                          <p:attrName>style.visibility</p:attrName>
                                        </p:attrNameLst>
                                      </p:cBhvr>
                                      <p:to>
                                        <p:strVal val="visible"/>
                                      </p:to>
                                    </p:set>
                                    <p:anim calcmode="lin" valueType="num">
                                      <p:cBhvr>
                                        <p:cTn id="141" dur="500" fill="hold"/>
                                        <p:tgtEl>
                                          <p:spTgt spid="4"/>
                                        </p:tgtEl>
                                        <p:attrNameLst>
                                          <p:attrName>ppt_w</p:attrName>
                                        </p:attrNameLst>
                                      </p:cBhvr>
                                      <p:tavLst>
                                        <p:tav tm="0">
                                          <p:val>
                                            <p:fltVal val="0"/>
                                          </p:val>
                                        </p:tav>
                                        <p:tav tm="100000">
                                          <p:val>
                                            <p:strVal val="#ppt_w"/>
                                          </p:val>
                                        </p:tav>
                                      </p:tavLst>
                                    </p:anim>
                                    <p:anim calcmode="lin" valueType="num">
                                      <p:cBhvr>
                                        <p:cTn id="142" dur="500" fill="hold"/>
                                        <p:tgtEl>
                                          <p:spTgt spid="4"/>
                                        </p:tgtEl>
                                        <p:attrNameLst>
                                          <p:attrName>ppt_h</p:attrName>
                                        </p:attrNameLst>
                                      </p:cBhvr>
                                      <p:tavLst>
                                        <p:tav tm="0">
                                          <p:val>
                                            <p:fltVal val="0"/>
                                          </p:val>
                                        </p:tav>
                                        <p:tav tm="100000">
                                          <p:val>
                                            <p:strVal val="#ppt_h"/>
                                          </p:val>
                                        </p:tav>
                                      </p:tavLst>
                                    </p:anim>
                                    <p:animEffect transition="in" filter="fade">
                                      <p:cBhvr>
                                        <p:cTn id="143" dur="500"/>
                                        <p:tgtEl>
                                          <p:spTgt spid="4"/>
                                        </p:tgtEl>
                                      </p:cBhvr>
                                    </p:animEffect>
                                  </p:childTnLst>
                                </p:cTn>
                              </p:par>
                            </p:childTnLst>
                          </p:cTn>
                        </p:par>
                      </p:childTnLst>
                    </p:cTn>
                  </p:par>
                  <p:par>
                    <p:cTn id="144" fill="hold">
                      <p:stCondLst>
                        <p:cond delay="indefinite"/>
                      </p:stCondLst>
                      <p:childTnLst>
                        <p:par>
                          <p:cTn id="145" fill="hold">
                            <p:stCondLst>
                              <p:cond delay="0"/>
                            </p:stCondLst>
                            <p:childTnLst>
                              <p:par>
                                <p:cTn id="146" presetID="53" presetClass="entr" presetSubtype="16" fill="hold" grpId="0" nodeType="clickEffect">
                                  <p:stCondLst>
                                    <p:cond delay="0"/>
                                  </p:stCondLst>
                                  <p:childTnLst>
                                    <p:set>
                                      <p:cBhvr>
                                        <p:cTn id="147" dur="1" fill="hold">
                                          <p:stCondLst>
                                            <p:cond delay="0"/>
                                          </p:stCondLst>
                                        </p:cTn>
                                        <p:tgtEl>
                                          <p:spTgt spid="43"/>
                                        </p:tgtEl>
                                        <p:attrNameLst>
                                          <p:attrName>style.visibility</p:attrName>
                                        </p:attrNameLst>
                                      </p:cBhvr>
                                      <p:to>
                                        <p:strVal val="visible"/>
                                      </p:to>
                                    </p:set>
                                    <p:anim calcmode="lin" valueType="num">
                                      <p:cBhvr>
                                        <p:cTn id="148" dur="500" fill="hold"/>
                                        <p:tgtEl>
                                          <p:spTgt spid="43"/>
                                        </p:tgtEl>
                                        <p:attrNameLst>
                                          <p:attrName>ppt_w</p:attrName>
                                        </p:attrNameLst>
                                      </p:cBhvr>
                                      <p:tavLst>
                                        <p:tav tm="0">
                                          <p:val>
                                            <p:fltVal val="0"/>
                                          </p:val>
                                        </p:tav>
                                        <p:tav tm="100000">
                                          <p:val>
                                            <p:strVal val="#ppt_w"/>
                                          </p:val>
                                        </p:tav>
                                      </p:tavLst>
                                    </p:anim>
                                    <p:anim calcmode="lin" valueType="num">
                                      <p:cBhvr>
                                        <p:cTn id="149" dur="500" fill="hold"/>
                                        <p:tgtEl>
                                          <p:spTgt spid="43"/>
                                        </p:tgtEl>
                                        <p:attrNameLst>
                                          <p:attrName>ppt_h</p:attrName>
                                        </p:attrNameLst>
                                      </p:cBhvr>
                                      <p:tavLst>
                                        <p:tav tm="0">
                                          <p:val>
                                            <p:fltVal val="0"/>
                                          </p:val>
                                        </p:tav>
                                        <p:tav tm="100000">
                                          <p:val>
                                            <p:strVal val="#ppt_h"/>
                                          </p:val>
                                        </p:tav>
                                      </p:tavLst>
                                    </p:anim>
                                    <p:animEffect transition="in" filter="fade">
                                      <p:cBhvr>
                                        <p:cTn id="15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P spid="15" grpId="0" bldLvl="0" animBg="1"/>
      <p:bldP spid="31" grpId="0" build="p" animBg="1"/>
      <p:bldP spid="35" grpId="0" build="p" animBg="1"/>
      <p:bldP spid="37" grpId="0" build="p" animBg="1"/>
      <p:bldP spid="39" grpId="0" build="p" animBg="1"/>
      <p:bldP spid="67" grpId="0" build="p" animBg="1"/>
      <p:bldP spid="69" grpId="0" build="p" animBg="1"/>
      <p:bldP spid="4" grpId="0" bldLvl="0" animBg="1"/>
      <p:bldP spid="43" grpId="0" animBg="1"/>
      <p:bldP spid="44" grpId="0" animBg="1"/>
      <p:bldP spid="45" grpId="0" bldLvl="0" animBg="1"/>
      <p:bldP spid="47" grpId="0" build="p" animBg="1"/>
      <p:bldP spid="49" grpId="0" build="p" animBg="1"/>
      <p:bldP spid="50" grpId="0" animBg="1"/>
      <p:bldP spid="42" grpId="0" build="p" animBg="1"/>
      <p:bldP spid="5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47583" y="214121"/>
            <a:ext cx="8248841" cy="552497"/>
          </a:xfrm>
        </p:spPr>
        <p:txBody>
          <a:bodyPr/>
          <a:lstStyle/>
          <a:p>
            <a:r>
              <a:rPr kumimoji="1" lang="en-US" altLang="ja-JP" dirty="0">
                <a:ea typeface="メイリオ" pitchFamily="50" charset="-128"/>
                <a:cs typeface="メイリオ" pitchFamily="50" charset="-128"/>
              </a:rPr>
              <a:t> SÁNG KIẾN CHIẾN LƯỢC– Example (1)</a:t>
            </a:r>
            <a:endParaRPr kumimoji="1" lang="ja-JP" altLang="en-US" dirty="0"/>
          </a:p>
        </p:txBody>
      </p:sp>
      <p:sp>
        <p:nvSpPr>
          <p:cNvPr id="3" name="スライド番号プレースホルダー 2"/>
          <p:cNvSpPr>
            <a:spLocks noGrp="1"/>
          </p:cNvSpPr>
          <p:nvPr>
            <p:ph type="sldNum" sz="quarter" idx="10"/>
          </p:nvPr>
        </p:nvSpPr>
        <p:spPr/>
        <p:txBody>
          <a:bodyPr/>
          <a:lstStyle/>
          <a:p>
            <a:fld id="{949E5E12-28DC-9646-8824-EBBCCA96E3C7}" type="slidenum">
              <a:rPr lang="en-US" smtClean="0"/>
              <a:t>4</a:t>
            </a:fld>
            <a:endParaRPr lang="en-US" dirty="0"/>
          </a:p>
        </p:txBody>
      </p:sp>
      <p:sp>
        <p:nvSpPr>
          <p:cNvPr id="25" name="テキスト ボックス 21"/>
          <p:cNvSpPr txBox="1"/>
          <p:nvPr/>
        </p:nvSpPr>
        <p:spPr>
          <a:xfrm>
            <a:off x="447643" y="950091"/>
            <a:ext cx="3495072" cy="360000"/>
          </a:xfrm>
          <a:prstGeom prst="rect">
            <a:avLst/>
          </a:prstGeom>
          <a:solidFill>
            <a:srgbClr val="00B050"/>
          </a:solidFill>
          <a:ln>
            <a:noFill/>
          </a:ln>
          <a:effectLst/>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2000" b="1" dirty="0">
                <a:solidFill>
                  <a:schemeClr val="bg1"/>
                </a:solidFill>
                <a:effectLst>
                  <a:outerShdw blurRad="38100" dist="38100" dir="2700000" algn="tl">
                    <a:srgbClr val="000000">
                      <a:alpha val="43137"/>
                    </a:srgbClr>
                  </a:outerShdw>
                </a:effectLst>
                <a:cs typeface="Calibri" panose="020F0502020204030204"/>
              </a:rPr>
              <a:t>Thanh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toán</a:t>
            </a:r>
            <a:r>
              <a:rPr lang="en-US" altLang="ja-JP" sz="2000" b="1" dirty="0">
                <a:solidFill>
                  <a:schemeClr val="bg1"/>
                </a:solidFill>
                <a:effectLst>
                  <a:outerShdw blurRad="38100" dist="38100" dir="2700000" algn="tl">
                    <a:srgbClr val="000000">
                      <a:alpha val="43137"/>
                    </a:srgbClr>
                  </a:outerShdw>
                </a:effectLst>
                <a:cs typeface="Calibri" panose="020F0502020204030204"/>
              </a:rPr>
              <a:t>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không</a:t>
            </a:r>
            <a:r>
              <a:rPr lang="en-US" altLang="ja-JP" sz="2000" b="1" dirty="0">
                <a:solidFill>
                  <a:schemeClr val="bg1"/>
                </a:solidFill>
                <a:effectLst>
                  <a:outerShdw blurRad="38100" dist="38100" dir="2700000" algn="tl">
                    <a:srgbClr val="000000">
                      <a:alpha val="43137"/>
                    </a:srgbClr>
                  </a:outerShdw>
                </a:effectLst>
                <a:cs typeface="Calibri" panose="020F0502020204030204"/>
              </a:rPr>
              <a:t>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tiếp</a:t>
            </a:r>
            <a:r>
              <a:rPr lang="en-US" altLang="ja-JP" sz="2000" b="1" dirty="0">
                <a:solidFill>
                  <a:schemeClr val="bg1"/>
                </a:solidFill>
                <a:effectLst>
                  <a:outerShdw blurRad="38100" dist="38100" dir="2700000" algn="tl">
                    <a:srgbClr val="000000">
                      <a:alpha val="43137"/>
                    </a:srgbClr>
                  </a:outerShdw>
                </a:effectLst>
                <a:cs typeface="Calibri" panose="020F0502020204030204"/>
              </a:rPr>
              <a:t>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xúc</a:t>
            </a:r>
            <a:endParaRPr lang="en-US" altLang="ja-JP" sz="2000" b="1" dirty="0">
              <a:solidFill>
                <a:schemeClr val="bg1"/>
              </a:solidFill>
              <a:effectLst>
                <a:outerShdw blurRad="38100" dist="38100" dir="2700000" algn="tl">
                  <a:srgbClr val="000000">
                    <a:alpha val="43137"/>
                  </a:srgbClr>
                </a:outerShdw>
              </a:effectLst>
              <a:cs typeface="Calibri" panose="020F0502020204030204"/>
            </a:endParaRPr>
          </a:p>
        </p:txBody>
      </p:sp>
      <p:sp>
        <p:nvSpPr>
          <p:cNvPr id="7" name="角丸四角形 6"/>
          <p:cNvSpPr/>
          <p:nvPr/>
        </p:nvSpPr>
        <p:spPr bwMode="auto">
          <a:xfrm>
            <a:off x="1025393" y="1803181"/>
            <a:ext cx="2664297" cy="340519"/>
          </a:xfrm>
          <a:prstGeom prst="roundRect">
            <a:avLst/>
          </a:prstGeom>
          <a:solidFill>
            <a:srgbClr val="153D8A"/>
          </a:solidFill>
        </p:spPr>
        <p:style>
          <a:lnRef idx="0">
            <a:schemeClr val="accent3"/>
          </a:lnRef>
          <a:fillRef idx="3">
            <a:schemeClr val="accent3"/>
          </a:fillRef>
          <a:effectRef idx="3">
            <a:schemeClr val="accent3"/>
          </a:effectRef>
          <a:fontRef idx="minor">
            <a:schemeClr val="lt1"/>
          </a:fontRef>
        </p:style>
        <p:txBody>
          <a:bodyPr vert="horz" wrap="square" lIns="46800" tIns="0" rIns="0" bIns="0" numCol="1" rtlCol="0" anchor="t" anchorCtr="0" compatLnSpc="1">
            <a:spAutoFit/>
          </a:bodyPr>
          <a:lstStyle/>
          <a:p>
            <a:pPr algn="ctr" fontAlgn="base">
              <a:spcAft>
                <a:spcPct val="0"/>
              </a:spcAft>
            </a:pPr>
            <a:r>
              <a:rPr kumimoji="1" lang="en-US" altLang="ja-JP"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ea typeface="MS PGothic" panose="020B0600070205080204" pitchFamily="50" charset="-128"/>
                <a:cs typeface="Calibri" panose="020F0502020204030204" pitchFamily="34" charset="0"/>
              </a:rPr>
              <a:t>QUICPay</a:t>
            </a:r>
            <a:endParaRPr kumimoji="1" lang="ja-JP" altLang="en-US"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ea typeface="MS PGothic" panose="020B0600070205080204" pitchFamily="50" charset="-128"/>
              <a:cs typeface="Calibri" panose="020F0502020204030204" pitchFamily="34" charset="0"/>
            </a:endParaRPr>
          </a:p>
        </p:txBody>
      </p:sp>
      <p:sp>
        <p:nvSpPr>
          <p:cNvPr id="9" name="テキスト ボックス 8"/>
          <p:cNvSpPr txBox="1"/>
          <p:nvPr/>
        </p:nvSpPr>
        <p:spPr>
          <a:xfrm>
            <a:off x="454719" y="2274138"/>
            <a:ext cx="4212046" cy="2346302"/>
          </a:xfrm>
          <a:prstGeom prst="rect">
            <a:avLst/>
          </a:prstGeom>
          <a:noFill/>
          <a:ln w="9525">
            <a:solidFill>
              <a:srgbClr val="153D8A"/>
            </a:solidFill>
          </a:ln>
          <a:effectLst/>
        </p:spPr>
        <p:txBody>
          <a:bodyPr wrap="square" rtlCol="0" anchor="t">
            <a:noAutofit/>
            <a:scene3d>
              <a:camera prst="orthographicFront"/>
              <a:lightRig rig="threePt" dir="t"/>
            </a:scene3d>
            <a:sp3d extrusionH="57150">
              <a:bevelT w="38100" h="38100"/>
            </a:sp3d>
          </a:bodyPr>
          <a:lstStyle>
            <a:defPPr>
              <a:defRPr lang="ja-JP"/>
            </a:defPPr>
            <a:lvl1pPr>
              <a:lnSpc>
                <a:spcPct val="100000"/>
              </a:lnSpc>
              <a:defRPr sz="2400" b="0">
                <a:solidFill>
                  <a:schemeClr val="accent6">
                    <a:lumMod val="75000"/>
                  </a:schemeClr>
                </a:solidFill>
                <a:effectLst/>
                <a:latin typeface="Calibri" panose="020F0502020204030204" pitchFamily="34" charset="0"/>
                <a:cs typeface="Calibri" panose="020F0502020204030204" pitchFamily="34" charset="0"/>
              </a:defRPr>
            </a:lvl1pPr>
            <a:lvl2pPr marL="449580" lvl="1" indent="-449580">
              <a:lnSpc>
                <a:spcPct val="100000"/>
              </a:lnSpc>
              <a:spcBef>
                <a:spcPts val="300"/>
              </a:spcBef>
              <a:buFont typeface="Wingdings" panose="05000000000000000000" pitchFamily="2" charset="2"/>
              <a:buChar char="ü"/>
              <a:defRPr sz="2400" b="0">
                <a:solidFill>
                  <a:srgbClr val="002060"/>
                </a:solidFill>
                <a:effectLst/>
                <a:latin typeface="Calibri" panose="020F0502020204030204" pitchFamily="34" charset="0"/>
                <a:cs typeface="Calibri" panose="020F0502020204030204" pitchFamily="34" charset="0"/>
              </a:defRPr>
            </a:lvl2pPr>
          </a:lstStyle>
          <a:p>
            <a:pPr marL="342900" indent="-342900">
              <a:buFont typeface="Arial" panose="020B0604020202020204" pitchFamily="34" charset="0"/>
              <a:buChar char="•"/>
            </a:pPr>
            <a:endParaRPr kumimoji="1" lang="en-US" altLang="ja-JP" sz="1800" b="1" dirty="0">
              <a:solidFill>
                <a:schemeClr val="accent1">
                  <a:lumMod val="75000"/>
                </a:schemeClr>
              </a:solidFill>
            </a:endParaRPr>
          </a:p>
          <a:p>
            <a:pPr marL="342900" indent="-342900">
              <a:buFont typeface="Arial" panose="020B0604020202020204" pitchFamily="34" charset="0"/>
              <a:buChar char="•"/>
            </a:pPr>
            <a:r>
              <a:rPr kumimoji="1" lang="en-US" altLang="ja-JP" sz="1800" dirty="0">
                <a:solidFill>
                  <a:schemeClr val="accent1">
                    <a:lumMod val="75000"/>
                  </a:schemeClr>
                </a:solidFill>
              </a:rPr>
              <a:t>Công nghệ</a:t>
            </a:r>
            <a:r>
              <a:rPr kumimoji="1" lang="en-US" altLang="ja-JP" sz="1800" b="1" dirty="0">
                <a:solidFill>
                  <a:schemeClr val="accent1">
                    <a:lumMod val="75000"/>
                  </a:schemeClr>
                </a:solidFill>
              </a:rPr>
              <a:t> Type F (FeliCa) </a:t>
            </a:r>
            <a:endParaRPr kumimoji="1" lang="en-US" altLang="ja-JP" sz="1800" dirty="0">
              <a:solidFill>
                <a:schemeClr val="accent1">
                  <a:lumMod val="75000"/>
                </a:schemeClr>
              </a:solidFill>
            </a:endParaRPr>
          </a:p>
          <a:p>
            <a:pPr marL="285750" indent="-285750">
              <a:buFont typeface="Arial" panose="020B0604020202020204" pitchFamily="34" charset="0"/>
              <a:buChar char="•"/>
            </a:pPr>
            <a:r>
              <a:rPr kumimoji="1" lang="ja-JP" altLang="en-US" sz="1800" dirty="0">
                <a:solidFill>
                  <a:schemeClr val="accent1">
                    <a:lumMod val="75000"/>
                  </a:schemeClr>
                </a:solidFill>
              </a:rPr>
              <a:t>Giải pháp thị trường </a:t>
            </a:r>
            <a:r>
              <a:rPr kumimoji="1" lang="en-US" altLang="ja-JP" sz="1800" b="1" dirty="0">
                <a:solidFill>
                  <a:schemeClr val="accent1">
                    <a:lumMod val="75000"/>
                  </a:schemeClr>
                </a:solidFill>
              </a:rPr>
              <a:t>tại Nhật Bản</a:t>
            </a:r>
            <a:r>
              <a:rPr kumimoji="1" lang="ja-JP" altLang="en-US" sz="1800" b="1" dirty="0">
                <a:solidFill>
                  <a:schemeClr val="accent1">
                    <a:lumMod val="75000"/>
                  </a:schemeClr>
                </a:solidFill>
              </a:rPr>
              <a:t> </a:t>
            </a:r>
            <a:endParaRPr kumimoji="1" lang="ja-JP" altLang="en-US" sz="1800" dirty="0">
              <a:solidFill>
                <a:schemeClr val="accent1">
                  <a:lumMod val="75000"/>
                </a:schemeClr>
              </a:solidFill>
            </a:endParaRPr>
          </a:p>
          <a:p>
            <a:pPr marL="342900" lvl="0" indent="-342900">
              <a:buFont typeface="Arial" panose="020B0604020202020204" pitchFamily="34" charset="0"/>
              <a:buChar char="•"/>
            </a:pPr>
            <a:r>
              <a:rPr kumimoji="1" lang="en-US" altLang="ja-JP" sz="1800" dirty="0">
                <a:solidFill>
                  <a:schemeClr val="accent1">
                    <a:lumMod val="75000"/>
                  </a:schemeClr>
                </a:solidFill>
              </a:rPr>
              <a:t>Mạng độc quyền </a:t>
            </a:r>
          </a:p>
          <a:p>
            <a:pPr marL="342900" lvl="0" indent="-342900">
              <a:buFont typeface="Wingdings" panose="05000000000000000000" charset="0"/>
              <a:buChar char="ü"/>
            </a:pPr>
            <a:r>
              <a:rPr kumimoji="1" lang="en-US" altLang="ja-JP" sz="1800" dirty="0">
                <a:solidFill>
                  <a:schemeClr val="accent1">
                    <a:lumMod val="75000"/>
                  </a:schemeClr>
                </a:solidFill>
              </a:rPr>
              <a:t> Có thể liên kết với bất kì thẻ ngân hàng</a:t>
            </a:r>
          </a:p>
          <a:p>
            <a:pPr marL="342900" lvl="0" indent="-342900">
              <a:buFont typeface="Arial" panose="020B0604020202020204" pitchFamily="34" charset="0"/>
              <a:buChar char="•"/>
            </a:pPr>
            <a:r>
              <a:rPr kumimoji="1" lang="en-US" altLang="ja-JP" sz="1800" dirty="0">
                <a:solidFill>
                  <a:schemeClr val="accent1">
                    <a:lumMod val="75000"/>
                  </a:schemeClr>
                </a:solidFill>
              </a:rPr>
              <a:t>Đa dạng yếu tố ( bao gồm di động)</a:t>
            </a:r>
            <a:endParaRPr kumimoji="1" lang="ja-JP" altLang="en-US" sz="1800" dirty="0">
              <a:solidFill>
                <a:schemeClr val="accent1">
                  <a:lumMod val="75000"/>
                </a:schemeClr>
              </a:solidFill>
            </a:endParaRPr>
          </a:p>
          <a:p>
            <a:pPr marL="342900" indent="-342900">
              <a:buFont typeface="Arial" panose="020B0604020202020204" pitchFamily="34" charset="0"/>
              <a:buChar char="•"/>
            </a:pPr>
            <a:r>
              <a:rPr kumimoji="1" lang="en-US" altLang="ja-JP" sz="1800" b="1" dirty="0">
                <a:solidFill>
                  <a:schemeClr val="accent1">
                    <a:lumMod val="75000"/>
                  </a:schemeClr>
                </a:solidFill>
              </a:rPr>
              <a:t>QUICPay + Support</a:t>
            </a:r>
          </a:p>
          <a:p>
            <a:pPr marL="342900" indent="-342900">
              <a:buFont typeface="Arial" panose="020B0604020202020204" pitchFamily="34" charset="0"/>
              <a:buChar char="•"/>
            </a:pPr>
            <a:r>
              <a:rPr kumimoji="1" lang="en-US" altLang="ja-JP" sz="1800" dirty="0">
                <a:solidFill>
                  <a:schemeClr val="accent1">
                    <a:lumMod val="75000"/>
                  </a:schemeClr>
                </a:solidFill>
              </a:rPr>
              <a:t>thanh toán </a:t>
            </a:r>
            <a:r>
              <a:rPr kumimoji="1" lang="en-US" altLang="ja-JP" sz="1800" b="1" dirty="0">
                <a:solidFill>
                  <a:schemeClr val="accent1">
                    <a:lumMod val="75000"/>
                  </a:schemeClr>
                </a:solidFill>
              </a:rPr>
              <a:t>trả sau /trả trước</a:t>
            </a:r>
          </a:p>
        </p:txBody>
      </p:sp>
      <p:sp>
        <p:nvSpPr>
          <p:cNvPr id="10" name="テキスト ボックス 9"/>
          <p:cNvSpPr txBox="1"/>
          <p:nvPr/>
        </p:nvSpPr>
        <p:spPr>
          <a:xfrm>
            <a:off x="4625237" y="2230957"/>
            <a:ext cx="4212046" cy="2346303"/>
          </a:xfrm>
          <a:prstGeom prst="rect">
            <a:avLst/>
          </a:prstGeom>
          <a:noFill/>
          <a:ln w="9525">
            <a:solidFill>
              <a:srgbClr val="153D8A"/>
            </a:solidFill>
          </a:ln>
          <a:effectLst/>
        </p:spPr>
        <p:txBody>
          <a:bodyPr wrap="square" rtlCol="0" anchor="t">
            <a:noAutofit/>
            <a:scene3d>
              <a:camera prst="orthographicFront"/>
              <a:lightRig rig="threePt" dir="t"/>
            </a:scene3d>
            <a:sp3d extrusionH="57150">
              <a:bevelT w="38100" h="38100"/>
            </a:sp3d>
          </a:bodyPr>
          <a:lstStyle>
            <a:defPPr>
              <a:defRPr lang="ja-JP"/>
            </a:defPPr>
            <a:lvl1pPr>
              <a:lnSpc>
                <a:spcPct val="100000"/>
              </a:lnSpc>
              <a:defRPr sz="2400" b="0">
                <a:solidFill>
                  <a:schemeClr val="accent6">
                    <a:lumMod val="75000"/>
                  </a:schemeClr>
                </a:solidFill>
                <a:effectLst/>
                <a:latin typeface="Calibri" panose="020F0502020204030204" pitchFamily="34" charset="0"/>
                <a:cs typeface="Calibri" panose="020F0502020204030204" pitchFamily="34" charset="0"/>
              </a:defRPr>
            </a:lvl1pPr>
            <a:lvl2pPr marL="449580" lvl="1" indent="-449580">
              <a:lnSpc>
                <a:spcPct val="100000"/>
              </a:lnSpc>
              <a:spcBef>
                <a:spcPts val="300"/>
              </a:spcBef>
              <a:buFont typeface="Wingdings" panose="05000000000000000000" pitchFamily="2" charset="2"/>
              <a:buChar char="ü"/>
              <a:defRPr sz="2400" b="0">
                <a:solidFill>
                  <a:srgbClr val="002060"/>
                </a:solidFill>
                <a:effectLst/>
                <a:latin typeface="Calibri" panose="020F0502020204030204" pitchFamily="34" charset="0"/>
                <a:cs typeface="Calibri" panose="020F0502020204030204" pitchFamily="34" charset="0"/>
              </a:defRPr>
            </a:lvl2pPr>
          </a:lstStyle>
          <a:p>
            <a:pPr marL="342900" indent="-342900">
              <a:buFont typeface="Arial" panose="020B0604020202020204" pitchFamily="34" charset="0"/>
              <a:buChar char="•"/>
            </a:pPr>
            <a:endParaRPr kumimoji="1" lang="en-US" altLang="ja-JP" sz="1800" b="1" dirty="0">
              <a:solidFill>
                <a:schemeClr val="accent1">
                  <a:lumMod val="75000"/>
                </a:schemeClr>
              </a:solidFill>
            </a:endParaRPr>
          </a:p>
          <a:p>
            <a:pPr marL="342900" indent="-342900">
              <a:buFont typeface="Arial" panose="020B0604020202020204" pitchFamily="34" charset="0"/>
              <a:buChar char="•"/>
            </a:pPr>
            <a:r>
              <a:rPr kumimoji="1" lang="en-US" altLang="ja-JP" sz="1800" dirty="0">
                <a:solidFill>
                  <a:schemeClr val="accent1">
                    <a:lumMod val="75000"/>
                  </a:schemeClr>
                </a:solidFill>
              </a:rPr>
              <a:t>Công nghệ </a:t>
            </a:r>
            <a:r>
              <a:rPr kumimoji="1" lang="en-US" altLang="ja-JP" sz="1800" b="1" dirty="0">
                <a:solidFill>
                  <a:schemeClr val="accent1">
                    <a:lumMod val="75000"/>
                  </a:schemeClr>
                </a:solidFill>
              </a:rPr>
              <a:t>Type A/B </a:t>
            </a:r>
            <a:r>
              <a:rPr kumimoji="1" lang="en-US" altLang="ja-JP" sz="1600" dirty="0">
                <a:solidFill>
                  <a:schemeClr val="accent1">
                    <a:lumMod val="75000"/>
                  </a:schemeClr>
                </a:solidFill>
              </a:rPr>
              <a:t>(EMV® Contactless) </a:t>
            </a:r>
            <a:endParaRPr kumimoji="1" lang="en-US" altLang="ja-JP" sz="1800" dirty="0">
              <a:solidFill>
                <a:schemeClr val="accent1">
                  <a:lumMod val="75000"/>
                </a:schemeClr>
              </a:solidFill>
            </a:endParaRPr>
          </a:p>
          <a:p>
            <a:pPr marL="285750" indent="-285750">
              <a:buFont typeface="Arial" panose="020B0604020202020204" pitchFamily="34" charset="0"/>
              <a:buChar char="•"/>
            </a:pPr>
            <a:r>
              <a:rPr kumimoji="1" lang="ja-JP" altLang="en-US" sz="1800" dirty="0">
                <a:solidFill>
                  <a:schemeClr val="accent1">
                    <a:lumMod val="75000"/>
                  </a:schemeClr>
                </a:solidFill>
                <a:sym typeface="+mn-ea"/>
              </a:rPr>
              <a:t>Giải pháp thị trường </a:t>
            </a:r>
            <a:r>
              <a:rPr kumimoji="1" lang="en-US" altLang="ja-JP" sz="1800" b="1" dirty="0">
                <a:solidFill>
                  <a:schemeClr val="accent1">
                    <a:lumMod val="75000"/>
                  </a:schemeClr>
                </a:solidFill>
                <a:sym typeface="+mn-ea"/>
              </a:rPr>
              <a:t>toàn cầu</a:t>
            </a:r>
            <a:endParaRPr kumimoji="1" lang="en-US" altLang="ja-JP" sz="1800" dirty="0">
              <a:solidFill>
                <a:schemeClr val="accent1">
                  <a:lumMod val="75000"/>
                </a:schemeClr>
              </a:solidFill>
              <a:sym typeface="+mn-ea"/>
            </a:endParaRPr>
          </a:p>
          <a:p>
            <a:pPr marL="285750" indent="-285750">
              <a:buFont typeface="Arial" panose="020B0604020202020204" pitchFamily="34" charset="0"/>
              <a:buChar char="•"/>
            </a:pPr>
            <a:r>
              <a:rPr kumimoji="1" lang="en-US" altLang="ja-JP" sz="1800" dirty="0">
                <a:solidFill>
                  <a:schemeClr val="accent1">
                    <a:lumMod val="75000"/>
                  </a:schemeClr>
                </a:solidFill>
              </a:rPr>
              <a:t>Được biết tới </a:t>
            </a:r>
            <a:r>
              <a:rPr kumimoji="1" lang="en-US" altLang="ja-JP" sz="1800" b="1" dirty="0">
                <a:solidFill>
                  <a:schemeClr val="accent1">
                    <a:lumMod val="75000"/>
                  </a:schemeClr>
                </a:solidFill>
              </a:rPr>
              <a:t>J/Speedy</a:t>
            </a:r>
            <a:endParaRPr kumimoji="1" lang="ja-JP" altLang="en-US" sz="1800" dirty="0">
              <a:solidFill>
                <a:schemeClr val="accent1">
                  <a:lumMod val="75000"/>
                </a:schemeClr>
              </a:solidFill>
            </a:endParaRPr>
          </a:p>
          <a:p>
            <a:pPr marL="342900" indent="-342900">
              <a:buFont typeface="Arial" panose="020B0604020202020204" pitchFamily="34" charset="0"/>
              <a:buChar char="•"/>
            </a:pPr>
            <a:r>
              <a:rPr kumimoji="1" lang="en-US" altLang="ja-JP" sz="1800" dirty="0">
                <a:solidFill>
                  <a:schemeClr val="accent1">
                    <a:lumMod val="75000"/>
                  </a:schemeClr>
                </a:solidFill>
              </a:rPr>
              <a:t>Sản phẩm JCB</a:t>
            </a:r>
            <a:br>
              <a:rPr kumimoji="1" lang="en-US" altLang="ja-JP" sz="1800" dirty="0">
                <a:solidFill>
                  <a:schemeClr val="accent1">
                    <a:lumMod val="75000"/>
                  </a:schemeClr>
                </a:solidFill>
              </a:rPr>
            </a:br>
            <a:r>
              <a:rPr kumimoji="1" lang="en-US" altLang="ja-JP" sz="1800" dirty="0">
                <a:solidFill>
                  <a:schemeClr val="accent1">
                    <a:lumMod val="75000"/>
                  </a:schemeClr>
                </a:solidFill>
              </a:rPr>
              <a:t>(</a:t>
            </a:r>
            <a:r>
              <a:rPr kumimoji="1" lang="en-US" altLang="ja-JP" sz="1800" dirty="0" err="1">
                <a:solidFill>
                  <a:schemeClr val="accent1">
                    <a:lumMod val="75000"/>
                  </a:schemeClr>
                </a:solidFill>
              </a:rPr>
              <a:t>Thẻ</a:t>
            </a:r>
            <a:r>
              <a:rPr kumimoji="1" lang="en-US" altLang="ja-JP" sz="1800" dirty="0">
                <a:solidFill>
                  <a:schemeClr val="accent1">
                    <a:lumMod val="75000"/>
                  </a:schemeClr>
                </a:solidFill>
              </a:rPr>
              <a:t> JCB Tín dụng / trả sau/trả trước  )</a:t>
            </a:r>
          </a:p>
        </p:txBody>
      </p:sp>
      <p:sp>
        <p:nvSpPr>
          <p:cNvPr id="11" name="角丸四角形 10"/>
          <p:cNvSpPr/>
          <p:nvPr/>
        </p:nvSpPr>
        <p:spPr bwMode="auto">
          <a:xfrm>
            <a:off x="5399111" y="1803180"/>
            <a:ext cx="2664297" cy="340592"/>
          </a:xfrm>
          <a:prstGeom prst="roundRect">
            <a:avLst/>
          </a:prstGeom>
          <a:solidFill>
            <a:srgbClr val="153D8A"/>
          </a:solidFill>
        </p:spPr>
        <p:style>
          <a:lnRef idx="0">
            <a:schemeClr val="accent3"/>
          </a:lnRef>
          <a:fillRef idx="3">
            <a:schemeClr val="accent3"/>
          </a:fillRef>
          <a:effectRef idx="3">
            <a:schemeClr val="accent3"/>
          </a:effectRef>
          <a:fontRef idx="minor">
            <a:schemeClr val="lt1"/>
          </a:fontRef>
        </p:style>
        <p:txBody>
          <a:bodyPr vert="horz" wrap="square" lIns="46800" tIns="0" rIns="0" bIns="0" numCol="1" rtlCol="0" anchor="t" anchorCtr="0" compatLnSpc="1">
            <a:spAutoFit/>
          </a:bodyPr>
          <a:lstStyle/>
          <a:p>
            <a:pPr algn="ctr" fontAlgn="base">
              <a:spcAft>
                <a:spcPct val="0"/>
              </a:spcAft>
            </a:pPr>
            <a:r>
              <a:rPr kumimoji="1" lang="en-US" altLang="ja-JP" sz="20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ea typeface="MS PGothic" panose="020B0600070205080204" pitchFamily="50" charset="-128"/>
                <a:cs typeface="Calibri" panose="020F0502020204030204" pitchFamily="34" charset="0"/>
              </a:rPr>
              <a:t>JCB Contactless</a:t>
            </a:r>
          </a:p>
        </p:txBody>
      </p:sp>
      <p:sp>
        <p:nvSpPr>
          <p:cNvPr id="12" name="対角する 2 つの角を丸めた四角形 11"/>
          <p:cNvSpPr/>
          <p:nvPr/>
        </p:nvSpPr>
        <p:spPr>
          <a:xfrm>
            <a:off x="3347864" y="1952811"/>
            <a:ext cx="1115702" cy="247992"/>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kumimoji="1" lang="en-US" altLang="ja-JP" sz="1600" dirty="0">
                <a:latin typeface="Calibri" panose="020F0502020204030204" pitchFamily="34" charset="0"/>
                <a:cs typeface="Calibri" panose="020F0502020204030204" pitchFamily="34" charset="0"/>
              </a:rPr>
              <a:t>Từ 2005</a:t>
            </a:r>
            <a:endParaRPr kumimoji="1" lang="ja-JP" altLang="en-US" sz="1600" dirty="0">
              <a:latin typeface="Calibri" panose="020F0502020204030204" pitchFamily="34" charset="0"/>
              <a:cs typeface="Calibri" panose="020F0502020204030204" pitchFamily="34" charset="0"/>
            </a:endParaRPr>
          </a:p>
        </p:txBody>
      </p:sp>
      <p:sp>
        <p:nvSpPr>
          <p:cNvPr id="13" name="対角する 2 つの角を丸めた四角形 12"/>
          <p:cNvSpPr/>
          <p:nvPr/>
        </p:nvSpPr>
        <p:spPr>
          <a:xfrm>
            <a:off x="7721581" y="1952811"/>
            <a:ext cx="1115702" cy="247992"/>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kumimoji="1" lang="en-US" altLang="ja-JP" sz="1600" dirty="0">
                <a:latin typeface="Calibri" panose="020F0502020204030204" pitchFamily="34" charset="0"/>
                <a:cs typeface="Calibri" panose="020F0502020204030204" pitchFamily="34" charset="0"/>
              </a:rPr>
              <a:t>Từ 2007</a:t>
            </a:r>
            <a:endParaRPr kumimoji="1" lang="ja-JP" altLang="en-US" sz="1600" dirty="0">
              <a:latin typeface="Calibri" panose="020F0502020204030204" pitchFamily="34" charset="0"/>
              <a:cs typeface="Calibri" panose="020F0502020204030204" pitchFamily="34" charset="0"/>
            </a:endParaRPr>
          </a:p>
        </p:txBody>
      </p:sp>
      <p:sp>
        <p:nvSpPr>
          <p:cNvPr id="14" name="テキスト プレースホルダー 3"/>
          <p:cNvSpPr>
            <a:spLocks noGrp="1"/>
          </p:cNvSpPr>
          <p:nvPr>
            <p:ph type="body" sz="quarter" idx="26"/>
          </p:nvPr>
        </p:nvSpPr>
        <p:spPr>
          <a:xfrm>
            <a:off x="454628" y="1309785"/>
            <a:ext cx="8248841" cy="418650"/>
          </a:xfrm>
        </p:spPr>
        <p:txBody>
          <a:bodyPr>
            <a:scene3d>
              <a:camera prst="orthographicFront"/>
              <a:lightRig rig="threePt" dir="t"/>
            </a:scene3d>
            <a:sp3d extrusionH="57150">
              <a:bevelT w="38100" h="38100"/>
            </a:sp3d>
          </a:bodyPr>
          <a:lstStyle/>
          <a:p>
            <a:r>
              <a:rPr kumimoji="1" lang="en-US" altLang="ja-JP" sz="2100" dirty="0">
                <a:solidFill>
                  <a:schemeClr val="accent1">
                    <a:lumMod val="75000"/>
                  </a:schemeClr>
                </a:solidFill>
              </a:rPr>
              <a:t>Hai giải pháp </a:t>
            </a:r>
            <a:r>
              <a:rPr kumimoji="1" lang="en-US" altLang="ja-JP" sz="2100" dirty="0" err="1">
                <a:solidFill>
                  <a:schemeClr val="accent1">
                    <a:lumMod val="75000"/>
                  </a:schemeClr>
                </a:solidFill>
              </a:rPr>
              <a:t>của</a:t>
            </a:r>
            <a:r>
              <a:rPr kumimoji="1" lang="en-US" altLang="ja-JP" sz="2100" dirty="0">
                <a:solidFill>
                  <a:schemeClr val="accent1">
                    <a:lumMod val="75000"/>
                  </a:schemeClr>
                </a:solidFill>
              </a:rPr>
              <a:t> JCB:</a:t>
            </a:r>
          </a:p>
        </p:txBody>
      </p:sp>
      <p:pic>
        <p:nvPicPr>
          <p:cNvPr id="15" name="Picture 5"/>
          <p:cNvPicPr>
            <a:picLocks noChangeAspect="1" noChangeArrowheads="1"/>
          </p:cNvPicPr>
          <p:nvPr/>
        </p:nvPicPr>
        <p:blipFill rotWithShape="1">
          <a:blip r:embed="rId3" cstate="print"/>
          <a:srcRect l="15154" t="9095" r="15927" b="10931"/>
          <a:stretch>
            <a:fillRect/>
          </a:stretch>
        </p:blipFill>
        <p:spPr bwMode="auto">
          <a:xfrm>
            <a:off x="3650402" y="2312776"/>
            <a:ext cx="961471" cy="585732"/>
          </a:xfrm>
          <a:prstGeom prst="rect">
            <a:avLst/>
          </a:prstGeom>
          <a:noFill/>
          <a:ln>
            <a:noFill/>
          </a:ln>
          <a:effectLst/>
        </p:spPr>
      </p:pic>
      <p:pic>
        <p:nvPicPr>
          <p:cNvPr id="16" name="Picture 2"/>
          <p:cNvPicPr>
            <a:picLocks noChangeAspect="1" noChangeArrowheads="1"/>
          </p:cNvPicPr>
          <p:nvPr/>
        </p:nvPicPr>
        <p:blipFill rotWithShape="1">
          <a:blip r:embed="rId4" cstate="print"/>
          <a:srcRect l="8685" t="6230" r="11205" b="24011"/>
          <a:stretch>
            <a:fillRect/>
          </a:stretch>
        </p:blipFill>
        <p:spPr bwMode="auto">
          <a:xfrm>
            <a:off x="3781033" y="3989526"/>
            <a:ext cx="831024" cy="482428"/>
          </a:xfrm>
          <a:prstGeom prst="rect">
            <a:avLst/>
          </a:prstGeom>
          <a:noFill/>
          <a:ln>
            <a:noFill/>
          </a:ln>
          <a:effectLst/>
        </p:spPr>
      </p:pic>
      <p:pic>
        <p:nvPicPr>
          <p:cNvPr id="17" name="図 16"/>
          <p:cNvPicPr>
            <a:picLocks noChangeAspect="1"/>
          </p:cNvPicPr>
          <p:nvPr/>
        </p:nvPicPr>
        <p:blipFill>
          <a:blip r:embed="rId5" cstate="print"/>
          <a:stretch>
            <a:fillRect/>
          </a:stretch>
        </p:blipFill>
        <p:spPr>
          <a:xfrm>
            <a:off x="7895924" y="2965786"/>
            <a:ext cx="941127" cy="674474"/>
          </a:xfrm>
          <a:prstGeom prst="rect">
            <a:avLst/>
          </a:prstGeom>
        </p:spPr>
      </p:pic>
      <p:sp>
        <p:nvSpPr>
          <p:cNvPr id="18" name="正方形/長方形 17"/>
          <p:cNvSpPr/>
          <p:nvPr/>
        </p:nvSpPr>
        <p:spPr>
          <a:xfrm>
            <a:off x="7315200" y="4254059"/>
            <a:ext cx="1586105" cy="323165"/>
          </a:xfrm>
          <a:prstGeom prst="rect">
            <a:avLst/>
          </a:prstGeom>
        </p:spPr>
        <p:txBody>
          <a:bodyPr wrap="square">
            <a:spAutoFit/>
          </a:bodyPr>
          <a:lstStyle/>
          <a:p>
            <a:r>
              <a:rPr kumimoji="1" lang="en-US" altLang="ja-JP" sz="500" baseline="30000" dirty="0">
                <a:solidFill>
                  <a:schemeClr val="accent1">
                    <a:lumMod val="75000"/>
                  </a:schemeClr>
                </a:solidFill>
              </a:rPr>
              <a:t>*</a:t>
            </a:r>
            <a:r>
              <a:rPr kumimoji="1" lang="en-US" altLang="ja-JP" sz="500" dirty="0">
                <a:solidFill>
                  <a:schemeClr val="accent1">
                    <a:lumMod val="75000"/>
                  </a:schemeClr>
                </a:solidFill>
              </a:rPr>
              <a:t>EMV® is a registered trademark in the U.S. and other countries and an unregistered trademark elsewhere. The EMV trademark is owned by EMVCo.</a:t>
            </a:r>
            <a:endParaRPr lang="ja-JP" altLang="en-US" sz="500" dirty="0"/>
          </a:p>
        </p:txBody>
      </p:sp>
    </p:spTree>
    <p:extLst>
      <p:ext uri="{BB962C8B-B14F-4D97-AF65-F5344CB8AC3E}">
        <p14:creationId xmlns:p14="http://schemas.microsoft.com/office/powerpoint/2010/main" val="1740713297"/>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4660" y="229235"/>
            <a:ext cx="8343900" cy="718820"/>
          </a:xfrm>
        </p:spPr>
        <p:txBody>
          <a:bodyPr/>
          <a:lstStyle/>
          <a:p>
            <a:r>
              <a:rPr kumimoji="1" lang="en-US" altLang="ja-JP" dirty="0">
                <a:ea typeface="メイリオ" pitchFamily="50" charset="-128"/>
                <a:cs typeface="メイリオ" pitchFamily="50" charset="-128"/>
              </a:rPr>
              <a:t>SÁNG KIẾN CHIẾN LƯỢC – Example (1)</a:t>
            </a:r>
            <a:endParaRPr kumimoji="1" lang="ja-JP" altLang="en-US" dirty="0"/>
          </a:p>
        </p:txBody>
      </p:sp>
      <p:sp>
        <p:nvSpPr>
          <p:cNvPr id="3" name="スライド番号プレースホルダー 2"/>
          <p:cNvSpPr>
            <a:spLocks noGrp="1"/>
          </p:cNvSpPr>
          <p:nvPr>
            <p:ph type="sldNum" sz="quarter" idx="10"/>
          </p:nvPr>
        </p:nvSpPr>
        <p:spPr/>
        <p:txBody>
          <a:bodyPr/>
          <a:lstStyle/>
          <a:p>
            <a:fld id="{949E5E12-28DC-9646-8824-EBBCCA96E3C7}" type="slidenum">
              <a:rPr lang="en-US" smtClean="0"/>
              <a:t>5</a:t>
            </a:fld>
            <a:endParaRPr lang="en-US" dirty="0"/>
          </a:p>
        </p:txBody>
      </p:sp>
      <p:sp>
        <p:nvSpPr>
          <p:cNvPr id="25" name="テキスト ボックス 21"/>
          <p:cNvSpPr txBox="1"/>
          <p:nvPr/>
        </p:nvSpPr>
        <p:spPr>
          <a:xfrm>
            <a:off x="454628" y="947551"/>
            <a:ext cx="3495072" cy="360000"/>
          </a:xfrm>
          <a:prstGeom prst="rect">
            <a:avLst/>
          </a:prstGeom>
          <a:solidFill>
            <a:srgbClr val="00B050"/>
          </a:solidFill>
          <a:ln>
            <a:noFill/>
          </a:ln>
          <a:effectLst/>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2000" b="1" dirty="0">
                <a:solidFill>
                  <a:schemeClr val="bg1"/>
                </a:solidFill>
                <a:effectLst>
                  <a:outerShdw blurRad="38100" dist="38100" dir="2700000" algn="tl">
                    <a:srgbClr val="000000">
                      <a:alpha val="43137"/>
                    </a:srgbClr>
                  </a:outerShdw>
                </a:effectLst>
                <a:cs typeface="Calibri" panose="020F0502020204030204"/>
              </a:rPr>
              <a:t>Thanh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toán</a:t>
            </a:r>
            <a:r>
              <a:rPr lang="en-US" altLang="ja-JP" sz="2000" b="1" dirty="0">
                <a:solidFill>
                  <a:schemeClr val="bg1"/>
                </a:solidFill>
                <a:effectLst>
                  <a:outerShdw blurRad="38100" dist="38100" dir="2700000" algn="tl">
                    <a:srgbClr val="000000">
                      <a:alpha val="43137"/>
                    </a:srgbClr>
                  </a:outerShdw>
                </a:effectLst>
                <a:cs typeface="Calibri" panose="020F0502020204030204"/>
              </a:rPr>
              <a:t>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không</a:t>
            </a:r>
            <a:r>
              <a:rPr lang="en-US" altLang="ja-JP" sz="2000" b="1" dirty="0">
                <a:solidFill>
                  <a:schemeClr val="bg1"/>
                </a:solidFill>
                <a:effectLst>
                  <a:outerShdw blurRad="38100" dist="38100" dir="2700000" algn="tl">
                    <a:srgbClr val="000000">
                      <a:alpha val="43137"/>
                    </a:srgbClr>
                  </a:outerShdw>
                </a:effectLst>
                <a:cs typeface="Calibri" panose="020F0502020204030204"/>
              </a:rPr>
              <a:t>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tiếp</a:t>
            </a:r>
            <a:r>
              <a:rPr lang="en-US" altLang="ja-JP" sz="2000" b="1" dirty="0">
                <a:solidFill>
                  <a:schemeClr val="bg1"/>
                </a:solidFill>
                <a:effectLst>
                  <a:outerShdw blurRad="38100" dist="38100" dir="2700000" algn="tl">
                    <a:srgbClr val="000000">
                      <a:alpha val="43137"/>
                    </a:srgbClr>
                  </a:outerShdw>
                </a:effectLst>
                <a:cs typeface="Calibri" panose="020F0502020204030204"/>
              </a:rPr>
              <a:t>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xúc</a:t>
            </a:r>
            <a:endParaRPr lang="en-US" altLang="ja-JP" sz="2000" b="1" dirty="0">
              <a:solidFill>
                <a:schemeClr val="bg1"/>
              </a:solidFill>
              <a:effectLst>
                <a:outerShdw blurRad="38100" dist="38100" dir="2700000" algn="tl">
                  <a:srgbClr val="000000">
                    <a:alpha val="43137"/>
                  </a:srgbClr>
                </a:outerShdw>
              </a:effectLst>
              <a:cs typeface="Calibri" panose="020F0502020204030204"/>
            </a:endParaRPr>
          </a:p>
        </p:txBody>
      </p:sp>
      <p:pic>
        <p:nvPicPr>
          <p:cNvPr id="7" name="Picture 5"/>
          <p:cNvPicPr>
            <a:picLocks noChangeAspect="1" noChangeArrowheads="1"/>
          </p:cNvPicPr>
          <p:nvPr/>
        </p:nvPicPr>
        <p:blipFill rotWithShape="1">
          <a:blip r:embed="rId3" cstate="print"/>
          <a:srcRect l="15154" t="9095" r="15927" b="10931"/>
          <a:stretch>
            <a:fillRect/>
          </a:stretch>
        </p:blipFill>
        <p:spPr bwMode="auto">
          <a:xfrm>
            <a:off x="6664111" y="887460"/>
            <a:ext cx="1292267" cy="787254"/>
          </a:xfrm>
          <a:prstGeom prst="rect">
            <a:avLst/>
          </a:prstGeom>
          <a:noFill/>
          <a:ln>
            <a:noFill/>
          </a:ln>
          <a:effectLst/>
        </p:spPr>
      </p:pic>
      <p:pic>
        <p:nvPicPr>
          <p:cNvPr id="9" name="図 8"/>
          <p:cNvPicPr>
            <a:picLocks noChangeAspect="1"/>
          </p:cNvPicPr>
          <p:nvPr/>
        </p:nvPicPr>
        <p:blipFill>
          <a:blip r:embed="rId4" cstate="screen"/>
          <a:stretch>
            <a:fillRect/>
          </a:stretch>
        </p:blipFill>
        <p:spPr>
          <a:xfrm>
            <a:off x="5244203" y="2377576"/>
            <a:ext cx="3826050" cy="2152153"/>
          </a:xfrm>
          <a:prstGeom prst="rect">
            <a:avLst/>
          </a:prstGeom>
          <a:noFill/>
          <a:ln>
            <a:noFill/>
          </a:ln>
        </p:spPr>
      </p:pic>
      <p:sp>
        <p:nvSpPr>
          <p:cNvPr id="10" name="角丸四角形 9"/>
          <p:cNvSpPr/>
          <p:nvPr/>
        </p:nvSpPr>
        <p:spPr bwMode="auto">
          <a:xfrm>
            <a:off x="5184237" y="1181469"/>
            <a:ext cx="1559463" cy="306814"/>
          </a:xfrm>
          <a:prstGeom prst="roundRect">
            <a:avLst/>
          </a:prstGeom>
          <a:solidFill>
            <a:srgbClr val="153D8A"/>
          </a:solidFill>
        </p:spPr>
        <p:style>
          <a:lnRef idx="0">
            <a:schemeClr val="accent3"/>
          </a:lnRef>
          <a:fillRef idx="3">
            <a:schemeClr val="accent3"/>
          </a:fillRef>
          <a:effectRef idx="3">
            <a:schemeClr val="accent3"/>
          </a:effectRef>
          <a:fontRef idx="minor">
            <a:schemeClr val="lt1"/>
          </a:fontRef>
        </p:style>
        <p:txBody>
          <a:bodyPr vert="horz" wrap="square" lIns="46800" tIns="0" rIns="0" bIns="0" numCol="1" rtlCol="0" anchor="t" anchorCtr="0" compatLnSpc="1">
            <a:spAutoFit/>
          </a:bodyPr>
          <a:lstStyle/>
          <a:p>
            <a:pPr algn="ctr" fontAlgn="base">
              <a:spcAft>
                <a:spcPct val="0"/>
              </a:spcAft>
            </a:pPr>
            <a:r>
              <a:rPr kumimoji="1" lang="en-US" sz="18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ea typeface="MS PGothic" panose="020B0600070205080204" pitchFamily="50" charset="-128"/>
                <a:cs typeface="Calibri" panose="020F0502020204030204" pitchFamily="34" charset="0"/>
              </a:rPr>
              <a:t>Tại cửa hàng</a:t>
            </a:r>
          </a:p>
        </p:txBody>
      </p:sp>
      <p:sp>
        <p:nvSpPr>
          <p:cNvPr id="11" name="角丸四角形 10"/>
          <p:cNvSpPr/>
          <p:nvPr/>
        </p:nvSpPr>
        <p:spPr bwMode="auto">
          <a:xfrm>
            <a:off x="5184236" y="1829587"/>
            <a:ext cx="1559463" cy="306814"/>
          </a:xfrm>
          <a:prstGeom prst="roundRect">
            <a:avLst/>
          </a:prstGeom>
          <a:solidFill>
            <a:srgbClr val="153D8A"/>
          </a:solidFill>
        </p:spPr>
        <p:style>
          <a:lnRef idx="0">
            <a:schemeClr val="accent3"/>
          </a:lnRef>
          <a:fillRef idx="3">
            <a:schemeClr val="accent3"/>
          </a:fillRef>
          <a:effectRef idx="3">
            <a:schemeClr val="accent3"/>
          </a:effectRef>
          <a:fontRef idx="minor">
            <a:schemeClr val="lt1"/>
          </a:fontRef>
        </p:style>
        <p:txBody>
          <a:bodyPr vert="horz" wrap="square" lIns="46800" tIns="0" rIns="0" bIns="0" numCol="1" rtlCol="0" anchor="t" anchorCtr="0" compatLnSpc="1">
            <a:spAutoFit/>
          </a:bodyPr>
          <a:lstStyle/>
          <a:p>
            <a:pPr algn="ctr" fontAlgn="base">
              <a:spcAft>
                <a:spcPct val="0"/>
              </a:spcAft>
            </a:pPr>
            <a:r>
              <a:rPr kumimoji="1" lang="en-US" altLang="ja-JP" sz="1800" b="1" dirty="0">
                <a:solidFill>
                  <a:schemeClr val="bg1"/>
                </a:solidFill>
                <a:effectLst>
                  <a:outerShdw blurRad="38100" dist="38100" dir="2700000" algn="tl">
                    <a:srgbClr val="000000">
                      <a:alpha val="43137"/>
                    </a:srgbClr>
                  </a:outerShdw>
                </a:effectLst>
                <a:latin typeface="Calibri" panose="020F0502020204030204" pitchFamily="34" charset="0"/>
                <a:ea typeface="MS PGothic" panose="020B0600070205080204" pitchFamily="50" charset="-128"/>
                <a:cs typeface="Calibri" panose="020F0502020204030204" pitchFamily="34" charset="0"/>
              </a:rPr>
              <a:t>A</a:t>
            </a:r>
            <a:r>
              <a:rPr kumimoji="1" lang="en-US" altLang="ja-JP" sz="18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ea typeface="MS PGothic" panose="020B0600070205080204" pitchFamily="50" charset="-128"/>
                <a:cs typeface="Calibri" panose="020F0502020204030204" pitchFamily="34" charset="0"/>
              </a:rPr>
              <a:t>pps và Web</a:t>
            </a:r>
            <a:endParaRPr kumimoji="1" lang="ja-JP" altLang="en-US" sz="1800" b="1" i="0" u="none" strike="noStrike" cap="none" normalizeH="0" baseline="0" dirty="0">
              <a:ln>
                <a:noFill/>
              </a:ln>
              <a:solidFill>
                <a:schemeClr val="bg1"/>
              </a:solidFill>
              <a:effectLst>
                <a:outerShdw blurRad="38100" dist="38100" dir="2700000" algn="tl">
                  <a:srgbClr val="000000">
                    <a:alpha val="43137"/>
                  </a:srgbClr>
                </a:outerShdw>
              </a:effectLst>
              <a:latin typeface="Calibri" panose="020F0502020204030204" pitchFamily="34" charset="0"/>
              <a:ea typeface="MS PGothic" panose="020B0600070205080204" pitchFamily="50" charset="-128"/>
              <a:cs typeface="Calibri" panose="020F0502020204030204" pitchFamily="34" charset="0"/>
            </a:endParaRPr>
          </a:p>
        </p:txBody>
      </p:sp>
      <p:pic>
        <p:nvPicPr>
          <p:cNvPr id="12" name="Picture 2"/>
          <p:cNvPicPr>
            <a:picLocks noChangeAspect="1" noChangeArrowheads="1"/>
          </p:cNvPicPr>
          <p:nvPr/>
        </p:nvPicPr>
        <p:blipFill>
          <a:blip r:embed="rId5" cstate="screen"/>
          <a:srcRect/>
          <a:stretch>
            <a:fillRect/>
          </a:stretch>
        </p:blipFill>
        <p:spPr bwMode="auto">
          <a:xfrm>
            <a:off x="8438259" y="1208219"/>
            <a:ext cx="478034" cy="296885"/>
          </a:xfrm>
          <a:prstGeom prst="rect">
            <a:avLst/>
          </a:prstGeom>
          <a:noFill/>
          <a:ln>
            <a:noFill/>
          </a:ln>
          <a:effectLst/>
        </p:spPr>
      </p:pic>
      <p:pic>
        <p:nvPicPr>
          <p:cNvPr id="13" name="Picture 4"/>
          <p:cNvPicPr>
            <a:picLocks noChangeAspect="1" noChangeArrowheads="1"/>
          </p:cNvPicPr>
          <p:nvPr/>
        </p:nvPicPr>
        <p:blipFill rotWithShape="1">
          <a:blip r:embed="rId6" cstate="screen"/>
          <a:srcRect l="20617" t="10376" r="16524" b="17193"/>
          <a:stretch>
            <a:fillRect/>
          </a:stretch>
        </p:blipFill>
        <p:spPr bwMode="auto">
          <a:xfrm>
            <a:off x="7815746" y="1181468"/>
            <a:ext cx="528153" cy="350389"/>
          </a:xfrm>
          <a:prstGeom prst="rect">
            <a:avLst/>
          </a:prstGeom>
          <a:noFill/>
          <a:ln>
            <a:noFill/>
          </a:ln>
          <a:effectLst/>
        </p:spPr>
      </p:pic>
      <p:pic>
        <p:nvPicPr>
          <p:cNvPr id="14" name="Picture 2"/>
          <p:cNvPicPr>
            <a:picLocks noChangeAspect="1" noChangeArrowheads="1"/>
          </p:cNvPicPr>
          <p:nvPr/>
        </p:nvPicPr>
        <p:blipFill>
          <a:blip r:embed="rId7" cstate="screen"/>
          <a:srcRect/>
          <a:stretch>
            <a:fillRect/>
          </a:stretch>
        </p:blipFill>
        <p:spPr bwMode="auto">
          <a:xfrm>
            <a:off x="8438259" y="1891687"/>
            <a:ext cx="478034" cy="371179"/>
          </a:xfrm>
          <a:prstGeom prst="rect">
            <a:avLst/>
          </a:prstGeom>
          <a:noFill/>
          <a:ln>
            <a:noFill/>
          </a:ln>
          <a:effectLst/>
        </p:spPr>
      </p:pic>
      <p:pic>
        <p:nvPicPr>
          <p:cNvPr id="15" name="Picture 3"/>
          <p:cNvPicPr>
            <a:picLocks noChangeAspect="1" noChangeArrowheads="1"/>
          </p:cNvPicPr>
          <p:nvPr/>
        </p:nvPicPr>
        <p:blipFill>
          <a:blip r:embed="rId8" cstate="screen"/>
          <a:srcRect/>
          <a:stretch>
            <a:fillRect/>
          </a:stretch>
        </p:blipFill>
        <p:spPr bwMode="auto">
          <a:xfrm>
            <a:off x="7874314" y="1851850"/>
            <a:ext cx="411016" cy="411016"/>
          </a:xfrm>
          <a:prstGeom prst="rect">
            <a:avLst/>
          </a:prstGeom>
          <a:noFill/>
          <a:ln>
            <a:noFill/>
          </a:ln>
          <a:effectLst/>
        </p:spPr>
      </p:pic>
      <p:pic>
        <p:nvPicPr>
          <p:cNvPr id="16" name="Picture 4"/>
          <p:cNvPicPr>
            <a:picLocks noChangeAspect="1" noChangeArrowheads="1"/>
          </p:cNvPicPr>
          <p:nvPr/>
        </p:nvPicPr>
        <p:blipFill rotWithShape="1">
          <a:blip r:embed="rId9" cstate="screen"/>
          <a:srcRect l="7284" t="3306" r="6240" b="35361"/>
          <a:stretch>
            <a:fillRect/>
          </a:stretch>
        </p:blipFill>
        <p:spPr bwMode="auto">
          <a:xfrm>
            <a:off x="6943037" y="1702774"/>
            <a:ext cx="690983" cy="560092"/>
          </a:xfrm>
          <a:prstGeom prst="rect">
            <a:avLst/>
          </a:prstGeom>
          <a:noFill/>
          <a:ln>
            <a:noFill/>
          </a:ln>
        </p:spPr>
      </p:pic>
      <p:sp>
        <p:nvSpPr>
          <p:cNvPr id="17" name="テキスト プレースホルダー 4"/>
          <p:cNvSpPr>
            <a:spLocks noGrp="1"/>
          </p:cNvSpPr>
          <p:nvPr>
            <p:ph type="body" sz="quarter" idx="4294967295"/>
          </p:nvPr>
        </p:nvSpPr>
        <p:spPr>
          <a:xfrm>
            <a:off x="454628" y="1429115"/>
            <a:ext cx="4605984" cy="2724714"/>
          </a:xfrm>
          <a:prstGeom prst="rect">
            <a:avLst/>
          </a:prstGeom>
        </p:spPr>
        <p:txBody>
          <a:bodyPr anchor="t">
            <a:scene3d>
              <a:camera prst="orthographicFront"/>
              <a:lightRig rig="threePt" dir="t"/>
            </a:scene3d>
            <a:sp3d extrusionH="57150">
              <a:bevelT w="38100" h="38100"/>
            </a:sp3d>
          </a:bodyPr>
          <a:lstStyle/>
          <a:p>
            <a:pPr marL="285750" indent="-285750">
              <a:buFont typeface="Wingdings" panose="05000000000000000000" pitchFamily="2" charset="2"/>
              <a:buChar char="ü"/>
            </a:pPr>
            <a:r>
              <a:rPr kumimoji="1" lang="en-US" altLang="ja-JP" b="1" dirty="0">
                <a:solidFill>
                  <a:schemeClr val="accent1">
                    <a:lumMod val="75000"/>
                  </a:schemeClr>
                </a:solidFill>
              </a:rPr>
              <a:t>Apple Pay tại Nhật Bản</a:t>
            </a:r>
          </a:p>
          <a:p>
            <a:pPr marL="628650" lvl="1" indent="-285750">
              <a:buFont typeface="Wingdings" panose="05000000000000000000" pitchFamily="2" charset="2"/>
              <a:buChar char="Ø"/>
            </a:pPr>
            <a:r>
              <a:rPr kumimoji="1" lang="en-US" altLang="ja-JP" sz="2000" dirty="0">
                <a:solidFill>
                  <a:schemeClr val="accent1">
                    <a:lumMod val="75000"/>
                  </a:schemeClr>
                </a:solidFill>
              </a:rPr>
              <a:t>Bắt đầu vào tháng 10 năm 2016, được hỗ trợ công nghệ Felica </a:t>
            </a:r>
          </a:p>
          <a:p>
            <a:pPr marL="628650" lvl="1" indent="-285750">
              <a:buFont typeface="Wingdings" panose="05000000000000000000" pitchFamily="2" charset="2"/>
              <a:buChar char="Ø"/>
            </a:pPr>
            <a:r>
              <a:rPr kumimoji="1" lang="en-US" altLang="ja-JP" sz="2000" b="1" dirty="0" err="1">
                <a:solidFill>
                  <a:schemeClr val="accent1">
                    <a:lumMod val="75000"/>
                  </a:schemeClr>
                </a:solidFill>
              </a:rPr>
              <a:t>QUICPay</a:t>
            </a:r>
            <a:r>
              <a:rPr kumimoji="1" lang="ja-JP" altLang="en-US" sz="2000" dirty="0">
                <a:solidFill>
                  <a:schemeClr val="accent1">
                    <a:lumMod val="75000"/>
                  </a:schemeClr>
                </a:solidFill>
              </a:rPr>
              <a:t> </a:t>
            </a:r>
            <a:r>
              <a:rPr kumimoji="1" lang="en-US" altLang="ja-JP" sz="2000" dirty="0">
                <a:solidFill>
                  <a:schemeClr val="accent1">
                    <a:lumMod val="75000"/>
                  </a:schemeClr>
                </a:solidFill>
              </a:rPr>
              <a:t>đươc chọn như mạng hỗ trợ</a:t>
            </a:r>
          </a:p>
          <a:p>
            <a:pPr marL="628650" lvl="1" indent="-285750">
              <a:buFont typeface="Wingdings" panose="05000000000000000000" pitchFamily="2" charset="2"/>
              <a:buChar char="Ø"/>
            </a:pPr>
            <a:r>
              <a:rPr kumimoji="1" lang="en-US" altLang="ja-JP" sz="2000" dirty="0">
                <a:solidFill>
                  <a:schemeClr val="accent1">
                    <a:lumMod val="75000"/>
                  </a:schemeClr>
                </a:solidFill>
              </a:rPr>
              <a:t>Thanh </a:t>
            </a:r>
            <a:r>
              <a:rPr kumimoji="1" lang="en-US" altLang="ja-JP" sz="2000" dirty="0" err="1">
                <a:solidFill>
                  <a:schemeClr val="accent1">
                    <a:lumMod val="75000"/>
                  </a:schemeClr>
                </a:solidFill>
              </a:rPr>
              <a:t>toán</a:t>
            </a:r>
            <a:r>
              <a:rPr kumimoji="1" lang="en-US" altLang="ja-JP" sz="2000" dirty="0">
                <a:solidFill>
                  <a:schemeClr val="accent1">
                    <a:lumMod val="75000"/>
                  </a:schemeClr>
                </a:solidFill>
              </a:rPr>
              <a:t> đ</a:t>
            </a:r>
            <a:r>
              <a:rPr kumimoji="1" lang="vi-VN" altLang="ja-JP" sz="2000" dirty="0">
                <a:solidFill>
                  <a:schemeClr val="accent1">
                    <a:lumMod val="75000"/>
                  </a:schemeClr>
                </a:solidFill>
              </a:rPr>
              <a:t>ư</a:t>
            </a:r>
            <a:r>
              <a:rPr kumimoji="1" lang="en-US" altLang="ja-JP" sz="2000" dirty="0" err="1">
                <a:solidFill>
                  <a:schemeClr val="accent1">
                    <a:lumMod val="75000"/>
                  </a:schemeClr>
                </a:solidFill>
              </a:rPr>
              <a:t>ợc</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chấp</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nhận</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tại</a:t>
            </a:r>
            <a:r>
              <a:rPr kumimoji="1" lang="en-US" altLang="ja-JP" sz="2000" dirty="0">
                <a:solidFill>
                  <a:schemeClr val="accent1">
                    <a:lumMod val="75000"/>
                  </a:schemeClr>
                </a:solidFill>
              </a:rPr>
              <a:t> </a:t>
            </a:r>
            <a:r>
              <a:rPr kumimoji="1" lang="en-US" altLang="ja-JP" sz="2000" b="1" dirty="0">
                <a:solidFill>
                  <a:schemeClr val="accent1">
                    <a:lumMod val="75000"/>
                  </a:schemeClr>
                </a:solidFill>
              </a:rPr>
              <a:t>800 ngàn khu vực </a:t>
            </a:r>
          </a:p>
        </p:txBody>
      </p:sp>
      <p:sp>
        <p:nvSpPr>
          <p:cNvPr id="18" name="テキスト ボックス 21"/>
          <p:cNvSpPr txBox="1"/>
          <p:nvPr/>
        </p:nvSpPr>
        <p:spPr>
          <a:xfrm>
            <a:off x="454379" y="3864922"/>
            <a:ext cx="4655762" cy="664857"/>
          </a:xfrm>
          <a:prstGeom prst="rect">
            <a:avLst/>
          </a:prstGeom>
          <a:solidFill>
            <a:srgbClr val="153D8A"/>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2000" dirty="0">
                <a:solidFill>
                  <a:schemeClr val="bg1"/>
                </a:solidFill>
                <a:cs typeface="Calibri" panose="020F0502020204030204"/>
              </a:rPr>
              <a:t>Có </a:t>
            </a:r>
            <a:r>
              <a:rPr lang="en-US" altLang="ja-JP" sz="2000" b="1" dirty="0">
                <a:solidFill>
                  <a:schemeClr val="bg1"/>
                </a:solidFill>
                <a:cs typeface="Calibri" panose="020F0502020204030204"/>
              </a:rPr>
              <a:t>hơn 10 năm kinh nghiệm </a:t>
            </a:r>
            <a:r>
              <a:rPr lang="en-US" altLang="ja-JP" sz="2000" dirty="0">
                <a:solidFill>
                  <a:schemeClr val="bg1"/>
                </a:solidFill>
                <a:cs typeface="Calibri" panose="020F0502020204030204"/>
              </a:rPr>
              <a:t>trong lĩnh </a:t>
            </a:r>
            <a:r>
              <a:rPr lang="en-US" altLang="ja-JP" sz="2000" dirty="0" err="1">
                <a:solidFill>
                  <a:schemeClr val="bg1"/>
                </a:solidFill>
                <a:cs typeface="Calibri" panose="020F0502020204030204"/>
              </a:rPr>
              <a:t>vực</a:t>
            </a:r>
            <a:r>
              <a:rPr lang="en-US" altLang="ja-JP" sz="2000" dirty="0">
                <a:solidFill>
                  <a:schemeClr val="bg1"/>
                </a:solidFill>
                <a:cs typeface="Calibri" panose="020F0502020204030204"/>
              </a:rPr>
              <a:t> </a:t>
            </a:r>
            <a:r>
              <a:rPr lang="en-US" altLang="ja-JP" sz="2000" dirty="0" err="1">
                <a:solidFill>
                  <a:schemeClr val="bg1"/>
                </a:solidFill>
                <a:cs typeface="Calibri" panose="020F0502020204030204"/>
              </a:rPr>
              <a:t>thanh</a:t>
            </a:r>
            <a:r>
              <a:rPr lang="en-US" altLang="ja-JP" sz="2000" dirty="0">
                <a:solidFill>
                  <a:schemeClr val="bg1"/>
                </a:solidFill>
                <a:cs typeface="Calibri" panose="020F0502020204030204"/>
              </a:rPr>
              <a:t> </a:t>
            </a:r>
            <a:r>
              <a:rPr lang="en-US" altLang="ja-JP" sz="2000" dirty="0" err="1">
                <a:solidFill>
                  <a:schemeClr val="bg1"/>
                </a:solidFill>
                <a:cs typeface="Calibri" panose="020F0502020204030204"/>
              </a:rPr>
              <a:t>toán</a:t>
            </a:r>
            <a:r>
              <a:rPr lang="en-US" altLang="ja-JP" sz="2000" dirty="0">
                <a:solidFill>
                  <a:schemeClr val="bg1"/>
                </a:solidFill>
                <a:cs typeface="Calibri" panose="020F0502020204030204"/>
              </a:rPr>
              <a:t> </a:t>
            </a:r>
            <a:r>
              <a:rPr lang="en-US" altLang="ja-JP" sz="2000" dirty="0" err="1">
                <a:solidFill>
                  <a:schemeClr val="bg1"/>
                </a:solidFill>
                <a:cs typeface="Calibri" panose="020F0502020204030204"/>
              </a:rPr>
              <a:t>không</a:t>
            </a:r>
            <a:r>
              <a:rPr lang="en-US" altLang="ja-JP" sz="2000" dirty="0">
                <a:solidFill>
                  <a:schemeClr val="bg1"/>
                </a:solidFill>
                <a:cs typeface="Calibri" panose="020F0502020204030204"/>
              </a:rPr>
              <a:t> </a:t>
            </a:r>
            <a:r>
              <a:rPr lang="en-US" altLang="ja-JP" sz="2000" dirty="0" err="1">
                <a:solidFill>
                  <a:schemeClr val="bg1"/>
                </a:solidFill>
                <a:cs typeface="Calibri" panose="020F0502020204030204"/>
              </a:rPr>
              <a:t>tiếp</a:t>
            </a:r>
            <a:r>
              <a:rPr lang="en-US" altLang="ja-JP" sz="2000" dirty="0">
                <a:solidFill>
                  <a:schemeClr val="bg1"/>
                </a:solidFill>
                <a:cs typeface="Calibri" panose="020F0502020204030204"/>
              </a:rPr>
              <a:t> </a:t>
            </a:r>
            <a:r>
              <a:rPr lang="en-US" altLang="ja-JP" sz="2000" dirty="0" err="1">
                <a:solidFill>
                  <a:schemeClr val="bg1"/>
                </a:solidFill>
                <a:cs typeface="Calibri" panose="020F0502020204030204"/>
              </a:rPr>
              <a:t>xúc</a:t>
            </a:r>
            <a:endParaRPr lang="en-US" altLang="ja-JP" sz="2000" dirty="0">
              <a:solidFill>
                <a:schemeClr val="bg1"/>
              </a:solidFill>
              <a:cs typeface="Calibri" panose="020F0502020204030204"/>
            </a:endParaRPr>
          </a:p>
        </p:txBody>
      </p:sp>
      <p:sp>
        <p:nvSpPr>
          <p:cNvPr id="19" name="下矢印 18"/>
          <p:cNvSpPr/>
          <p:nvPr/>
        </p:nvSpPr>
        <p:spPr>
          <a:xfrm>
            <a:off x="2159098" y="3635115"/>
            <a:ext cx="1147263" cy="197797"/>
          </a:xfrm>
          <a:prstGeom prst="downArrow">
            <a:avLst>
              <a:gd name="adj1" fmla="val 50000"/>
              <a:gd name="adj2" fmla="val 57792"/>
            </a:avLst>
          </a:prstGeom>
          <a:solidFill>
            <a:srgbClr val="153D8A"/>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endParaRPr lang="ja-JP" altLang="en-US" sz="2000" b="1">
              <a:solidFill>
                <a:schemeClr val="bg1"/>
              </a:solidFill>
              <a:cs typeface="Calibri" panose="020F0502020204030204"/>
            </a:endParaRPr>
          </a:p>
        </p:txBody>
      </p:sp>
      <p:pic>
        <p:nvPicPr>
          <p:cNvPr id="20" name="Picture 8" descr="「Google Pay」の画像検索結果"/>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81411" y="1092657"/>
            <a:ext cx="1134885" cy="685795"/>
          </a:xfrm>
          <a:prstGeom prst="rect">
            <a:avLst/>
          </a:prstGeom>
          <a:noFill/>
        </p:spPr>
      </p:pic>
    </p:spTree>
    <p:extLst>
      <p:ext uri="{BB962C8B-B14F-4D97-AF65-F5344CB8AC3E}">
        <p14:creationId xmlns:p14="http://schemas.microsoft.com/office/powerpoint/2010/main" val="2718251340"/>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47583" y="214121"/>
            <a:ext cx="8248841" cy="552497"/>
          </a:xfrm>
        </p:spPr>
        <p:txBody>
          <a:bodyPr/>
          <a:lstStyle/>
          <a:p>
            <a:r>
              <a:rPr kumimoji="1" lang="en-US" altLang="ja-JP" dirty="0">
                <a:ea typeface="メイリオ" pitchFamily="50" charset="-128"/>
                <a:cs typeface="メイリオ" pitchFamily="50" charset="-128"/>
              </a:rPr>
              <a:t>SÁNG KIẾN CHIẾN LƯỢC – Example (1)</a:t>
            </a:r>
            <a:endParaRPr kumimoji="1" lang="ja-JP" altLang="en-US" dirty="0"/>
          </a:p>
        </p:txBody>
      </p:sp>
      <p:sp>
        <p:nvSpPr>
          <p:cNvPr id="3" name="スライド番号プレースホルダー 2"/>
          <p:cNvSpPr>
            <a:spLocks noGrp="1"/>
          </p:cNvSpPr>
          <p:nvPr>
            <p:ph type="sldNum" sz="quarter" idx="10"/>
          </p:nvPr>
        </p:nvSpPr>
        <p:spPr/>
        <p:txBody>
          <a:bodyPr/>
          <a:lstStyle/>
          <a:p>
            <a:fld id="{949E5E12-28DC-9646-8824-EBBCCA96E3C7}" type="slidenum">
              <a:rPr lang="en-US" smtClean="0"/>
              <a:t>6</a:t>
            </a:fld>
            <a:endParaRPr lang="en-US" dirty="0"/>
          </a:p>
        </p:txBody>
      </p:sp>
      <p:sp>
        <p:nvSpPr>
          <p:cNvPr id="25" name="テキスト ボックス 21"/>
          <p:cNvSpPr txBox="1"/>
          <p:nvPr/>
        </p:nvSpPr>
        <p:spPr>
          <a:xfrm>
            <a:off x="454628" y="947551"/>
            <a:ext cx="3495072" cy="360000"/>
          </a:xfrm>
          <a:prstGeom prst="rect">
            <a:avLst/>
          </a:prstGeom>
          <a:solidFill>
            <a:srgbClr val="00B050"/>
          </a:solidFill>
          <a:ln>
            <a:noFill/>
          </a:ln>
          <a:effectLst/>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2000" b="1" dirty="0">
                <a:solidFill>
                  <a:schemeClr val="bg1"/>
                </a:solidFill>
                <a:effectLst>
                  <a:outerShdw blurRad="38100" dist="38100" dir="2700000" algn="tl">
                    <a:srgbClr val="000000">
                      <a:alpha val="43137"/>
                    </a:srgbClr>
                  </a:outerShdw>
                </a:effectLst>
                <a:cs typeface="Calibri" panose="020F0502020204030204"/>
              </a:rPr>
              <a:t>Thanh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toán</a:t>
            </a:r>
            <a:r>
              <a:rPr lang="en-US" altLang="ja-JP" sz="2000" b="1" dirty="0">
                <a:solidFill>
                  <a:schemeClr val="bg1"/>
                </a:solidFill>
                <a:effectLst>
                  <a:outerShdw blurRad="38100" dist="38100" dir="2700000" algn="tl">
                    <a:srgbClr val="000000">
                      <a:alpha val="43137"/>
                    </a:srgbClr>
                  </a:outerShdw>
                </a:effectLst>
                <a:cs typeface="Calibri" panose="020F0502020204030204"/>
              </a:rPr>
              <a:t>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không</a:t>
            </a:r>
            <a:r>
              <a:rPr lang="en-US" altLang="ja-JP" sz="2000" b="1" dirty="0">
                <a:solidFill>
                  <a:schemeClr val="bg1"/>
                </a:solidFill>
                <a:effectLst>
                  <a:outerShdw blurRad="38100" dist="38100" dir="2700000" algn="tl">
                    <a:srgbClr val="000000">
                      <a:alpha val="43137"/>
                    </a:srgbClr>
                  </a:outerShdw>
                </a:effectLst>
                <a:cs typeface="Calibri" panose="020F0502020204030204"/>
              </a:rPr>
              <a:t>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tiếp</a:t>
            </a:r>
            <a:r>
              <a:rPr lang="en-US" altLang="ja-JP" sz="2000" b="1" dirty="0">
                <a:solidFill>
                  <a:schemeClr val="bg1"/>
                </a:solidFill>
                <a:effectLst>
                  <a:outerShdw blurRad="38100" dist="38100" dir="2700000" algn="tl">
                    <a:srgbClr val="000000">
                      <a:alpha val="43137"/>
                    </a:srgbClr>
                  </a:outerShdw>
                </a:effectLst>
                <a:cs typeface="Calibri" panose="020F0502020204030204"/>
              </a:rPr>
              <a:t>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xúc</a:t>
            </a:r>
            <a:endParaRPr lang="en-US" altLang="ja-JP" sz="2000" b="1" dirty="0">
              <a:solidFill>
                <a:schemeClr val="bg1"/>
              </a:solidFill>
              <a:effectLst>
                <a:outerShdw blurRad="38100" dist="38100" dir="2700000" algn="tl">
                  <a:srgbClr val="000000">
                    <a:alpha val="43137"/>
                  </a:srgbClr>
                </a:outerShdw>
              </a:effectLst>
              <a:cs typeface="Calibri" panose="020F0502020204030204"/>
            </a:endParaRPr>
          </a:p>
        </p:txBody>
      </p:sp>
      <p:grpSp>
        <p:nvGrpSpPr>
          <p:cNvPr id="21" name="グループ化 8"/>
          <p:cNvGrpSpPr>
            <a:grpSpLocks noChangeAspect="1"/>
          </p:cNvGrpSpPr>
          <p:nvPr/>
        </p:nvGrpSpPr>
        <p:grpSpPr>
          <a:xfrm>
            <a:off x="8239067" y="3392540"/>
            <a:ext cx="587819" cy="1159937"/>
            <a:chOff x="7452320" y="1668343"/>
            <a:chExt cx="1224136" cy="2415575"/>
          </a:xfrm>
        </p:grpSpPr>
        <p:grpSp>
          <p:nvGrpSpPr>
            <p:cNvPr id="38" name="グループ化 19"/>
            <p:cNvGrpSpPr/>
            <p:nvPr/>
          </p:nvGrpSpPr>
          <p:grpSpPr>
            <a:xfrm>
              <a:off x="7452320" y="1668343"/>
              <a:ext cx="1224136" cy="2415575"/>
              <a:chOff x="7164288" y="2122414"/>
              <a:chExt cx="1735353" cy="3321496"/>
            </a:xfrm>
          </p:grpSpPr>
          <p:grpSp>
            <p:nvGrpSpPr>
              <p:cNvPr id="42" name="グループ化 20"/>
              <p:cNvGrpSpPr/>
              <p:nvPr/>
            </p:nvGrpSpPr>
            <p:grpSpPr>
              <a:xfrm>
                <a:off x="7164288" y="2122414"/>
                <a:ext cx="1735353" cy="3321496"/>
                <a:chOff x="7164288" y="2659207"/>
                <a:chExt cx="1735353" cy="3321496"/>
              </a:xfrm>
            </p:grpSpPr>
            <p:pic>
              <p:nvPicPr>
                <p:cNvPr id="44" name="Picture 5"/>
                <p:cNvPicPr>
                  <a:picLocks noChangeAspect="1" noChangeArrowheads="1"/>
                </p:cNvPicPr>
                <p:nvPr/>
              </p:nvPicPr>
              <p:blipFill>
                <a:blip r:embed="rId3" cstate="print"/>
                <a:srcRect/>
                <a:stretch>
                  <a:fillRect/>
                </a:stretch>
              </p:blipFill>
              <p:spPr bwMode="auto">
                <a:xfrm>
                  <a:off x="7164288" y="2659207"/>
                  <a:ext cx="1735353" cy="3321496"/>
                </a:xfrm>
                <a:prstGeom prst="roundRect">
                  <a:avLst>
                    <a:gd name="adj" fmla="val 8154"/>
                  </a:avLst>
                </a:prstGeom>
                <a:noFill/>
                <a:ln>
                  <a:noFill/>
                </a:ln>
              </p:spPr>
            </p:pic>
            <p:pic>
              <p:nvPicPr>
                <p:cNvPr id="45" name="Picture 3"/>
                <p:cNvPicPr>
                  <a:picLocks noChangeAspect="1" noChangeArrowheads="1"/>
                </p:cNvPicPr>
                <p:nvPr/>
              </p:nvPicPr>
              <p:blipFill>
                <a:blip r:embed="rId4" cstate="print"/>
                <a:srcRect/>
                <a:stretch>
                  <a:fillRect/>
                </a:stretch>
              </p:blipFill>
              <p:spPr bwMode="auto">
                <a:xfrm>
                  <a:off x="7335234" y="4188832"/>
                  <a:ext cx="402885" cy="402885"/>
                </a:xfrm>
                <a:prstGeom prst="rect">
                  <a:avLst/>
                </a:prstGeom>
                <a:noFill/>
                <a:ln>
                  <a:noFill/>
                </a:ln>
                <a:effectLst/>
              </p:spPr>
            </p:pic>
          </p:grpSp>
          <p:pic>
            <p:nvPicPr>
              <p:cNvPr id="43" name="Picture 27" descr="C:\Users\cC22336\Desktop\drive-download-20171012T055147Z-001\Screenshot_20171012-142130.png"/>
              <p:cNvPicPr>
                <a:picLocks noChangeAspect="1" noChangeArrowheads="1"/>
              </p:cNvPicPr>
              <p:nvPr/>
            </p:nvPicPr>
            <p:blipFill>
              <a:blip r:embed="rId5" cstate="print"/>
              <a:srcRect/>
              <a:stretch>
                <a:fillRect/>
              </a:stretch>
            </p:blipFill>
            <p:spPr bwMode="auto">
              <a:xfrm>
                <a:off x="7287899" y="2544481"/>
                <a:ext cx="1488129" cy="2613032"/>
              </a:xfrm>
              <a:prstGeom prst="rect">
                <a:avLst/>
              </a:prstGeom>
              <a:noFill/>
              <a:ln w="9525">
                <a:solidFill>
                  <a:schemeClr val="tx1"/>
                </a:solidFill>
                <a:miter lim="800000"/>
                <a:headEnd/>
                <a:tailEnd/>
              </a:ln>
            </p:spPr>
          </p:pic>
        </p:grpSp>
        <p:grpSp>
          <p:nvGrpSpPr>
            <p:cNvPr id="39" name="グループ化 24"/>
            <p:cNvGrpSpPr/>
            <p:nvPr/>
          </p:nvGrpSpPr>
          <p:grpSpPr>
            <a:xfrm>
              <a:off x="7516553" y="1953780"/>
              <a:ext cx="1081257" cy="1921854"/>
              <a:chOff x="7516553" y="1953780"/>
              <a:chExt cx="1081257" cy="1921854"/>
            </a:xfrm>
          </p:grpSpPr>
          <p:pic>
            <p:nvPicPr>
              <p:cNvPr id="40" name="Picture 2"/>
              <p:cNvPicPr>
                <a:picLocks noChangeAspect="1" noChangeArrowheads="1"/>
              </p:cNvPicPr>
              <p:nvPr/>
            </p:nvPicPr>
            <p:blipFill>
              <a:blip r:embed="rId6" cstate="print"/>
              <a:srcRect/>
              <a:stretch>
                <a:fillRect/>
              </a:stretch>
            </p:blipFill>
            <p:spPr bwMode="auto">
              <a:xfrm>
                <a:off x="7516553" y="1953780"/>
                <a:ext cx="1081257" cy="1921854"/>
              </a:xfrm>
              <a:prstGeom prst="rect">
                <a:avLst/>
              </a:prstGeom>
              <a:noFill/>
              <a:ln>
                <a:noFill/>
              </a:ln>
              <a:effectLst/>
            </p:spPr>
          </p:pic>
          <p:pic>
            <p:nvPicPr>
              <p:cNvPr id="41" name="Picture 2"/>
              <p:cNvPicPr>
                <a:picLocks noChangeAspect="1" noChangeArrowheads="1"/>
              </p:cNvPicPr>
              <p:nvPr/>
            </p:nvPicPr>
            <p:blipFill>
              <a:blip r:embed="rId7" cstate="print"/>
              <a:srcRect/>
              <a:stretch>
                <a:fillRect/>
              </a:stretch>
            </p:blipFill>
            <p:spPr bwMode="auto">
              <a:xfrm>
                <a:off x="7584093" y="2413444"/>
                <a:ext cx="973408" cy="630453"/>
              </a:xfrm>
              <a:prstGeom prst="rect">
                <a:avLst/>
              </a:prstGeom>
              <a:noFill/>
              <a:ln>
                <a:noFill/>
              </a:ln>
              <a:effectLst/>
            </p:spPr>
          </p:pic>
        </p:grpSp>
      </p:grpSp>
      <p:pic>
        <p:nvPicPr>
          <p:cNvPr id="22" name="Picture 2"/>
          <p:cNvPicPr>
            <a:picLocks noChangeAspect="1" noChangeArrowheads="1"/>
          </p:cNvPicPr>
          <p:nvPr/>
        </p:nvPicPr>
        <p:blipFill>
          <a:blip r:embed="rId8" cstate="print"/>
          <a:srcRect/>
          <a:stretch>
            <a:fillRect/>
          </a:stretch>
        </p:blipFill>
        <p:spPr bwMode="auto">
          <a:xfrm>
            <a:off x="3301286" y="3600677"/>
            <a:ext cx="597384" cy="379109"/>
          </a:xfrm>
          <a:prstGeom prst="rect">
            <a:avLst/>
          </a:prstGeom>
          <a:noFill/>
          <a:ln>
            <a:noFill/>
          </a:ln>
          <a:effectLst/>
        </p:spPr>
      </p:pic>
      <p:sp>
        <p:nvSpPr>
          <p:cNvPr id="23" name="テキスト プレースホルダー 3"/>
          <p:cNvSpPr txBox="1"/>
          <p:nvPr/>
        </p:nvSpPr>
        <p:spPr>
          <a:xfrm>
            <a:off x="3017973" y="3975703"/>
            <a:ext cx="1307065" cy="526409"/>
          </a:xfrm>
          <a:prstGeom prst="rect">
            <a:avLst/>
          </a:prstGeom>
        </p:spPr>
        <p:txBody>
          <a:bodyPr vert="horz" lIns="68580" tIns="34290" rIns="68580" bIns="34290" rtlCol="0">
            <a:noAutofit/>
            <a:scene3d>
              <a:camera prst="orthographicFront"/>
              <a:lightRig rig="threePt" dir="t"/>
            </a:scene3d>
            <a:sp3d extrusionH="57150">
              <a:bevelT w="38100" h="38100"/>
            </a:sp3d>
          </a:bodyPr>
          <a:lstStyle>
            <a:lvl1pPr marL="171450" indent="-171450" algn="l" defTabSz="685800" rtl="0" eaLnBrk="1" latinLnBrk="0" hangingPunct="1">
              <a:lnSpc>
                <a:spcPct val="90000"/>
              </a:lnSpc>
              <a:spcBef>
                <a:spcPts val="750"/>
              </a:spcBef>
              <a:buFont typeface="Arial" panose="020B0604020202020204"/>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9pPr>
          </a:lstStyle>
          <a:p>
            <a:pPr marL="0" indent="0" algn="ctr">
              <a:buNone/>
            </a:pPr>
            <a:r>
              <a:rPr kumimoji="1" lang="en-US" altLang="ja-JP" sz="1200" b="1" dirty="0">
                <a:solidFill>
                  <a:schemeClr val="accent1">
                    <a:lumMod val="75000"/>
                  </a:schemeClr>
                </a:solidFill>
              </a:rPr>
              <a:t>Tài khoản sử dụng của Mizuho Bank</a:t>
            </a:r>
            <a:endParaRPr kumimoji="1" lang="ja-JP" altLang="en-US" sz="1200" b="1" dirty="0">
              <a:solidFill>
                <a:schemeClr val="accent1">
                  <a:lumMod val="75000"/>
                </a:schemeClr>
              </a:solidFill>
            </a:endParaRPr>
          </a:p>
        </p:txBody>
      </p:sp>
      <p:sp>
        <p:nvSpPr>
          <p:cNvPr id="24" name="テキスト プレースホルダー 3"/>
          <p:cNvSpPr txBox="1"/>
          <p:nvPr/>
        </p:nvSpPr>
        <p:spPr>
          <a:xfrm>
            <a:off x="4782911" y="3412340"/>
            <a:ext cx="1529806" cy="510491"/>
          </a:xfrm>
          <a:prstGeom prst="rect">
            <a:avLst/>
          </a:prstGeom>
        </p:spPr>
        <p:txBody>
          <a:bodyPr vert="horz" lIns="68580" tIns="34290" rIns="68580" bIns="34290" rtlCol="0">
            <a:noAutofit/>
            <a:scene3d>
              <a:camera prst="orthographicFront"/>
              <a:lightRig rig="threePt" dir="t"/>
            </a:scene3d>
            <a:sp3d extrusionH="57150">
              <a:bevelT w="38100" h="38100"/>
            </a:sp3d>
          </a:bodyPr>
          <a:lstStyle>
            <a:lvl1pPr marL="171450" indent="-171450" algn="l" defTabSz="685800" rtl="0" eaLnBrk="1" latinLnBrk="0" hangingPunct="1">
              <a:lnSpc>
                <a:spcPct val="90000"/>
              </a:lnSpc>
              <a:spcBef>
                <a:spcPts val="750"/>
              </a:spcBef>
              <a:buFont typeface="Arial" panose="020B0604020202020204"/>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9pPr>
          </a:lstStyle>
          <a:p>
            <a:pPr marL="0" indent="0" algn="ctr">
              <a:buNone/>
            </a:pPr>
            <a:r>
              <a:rPr kumimoji="1" lang="en-US" altLang="ja-JP" sz="1200" b="1" dirty="0">
                <a:solidFill>
                  <a:schemeClr val="accent1">
                    <a:lumMod val="75000"/>
                  </a:schemeClr>
                </a:solidFill>
              </a:rPr>
              <a:t>Phát hành lập </a:t>
            </a:r>
            <a:r>
              <a:rPr kumimoji="1" lang="en-US" altLang="ja-JP" sz="1200" b="1" dirty="0" err="1">
                <a:solidFill>
                  <a:schemeClr val="accent1">
                    <a:lumMod val="75000"/>
                  </a:schemeClr>
                </a:solidFill>
              </a:rPr>
              <a:t>tức</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thẻ</a:t>
            </a:r>
            <a:r>
              <a:rPr kumimoji="1" lang="en-US" altLang="ja-JP" sz="1200" b="1" dirty="0">
                <a:solidFill>
                  <a:schemeClr val="accent1">
                    <a:lumMod val="75000"/>
                  </a:schemeClr>
                </a:solidFill>
              </a:rPr>
              <a:t> JCB trả sau qua ứng dụng Mizuho Wallet  </a:t>
            </a:r>
            <a:r>
              <a:rPr kumimoji="1" lang="en-US" altLang="ja-JP" sz="1200" dirty="0">
                <a:solidFill>
                  <a:schemeClr val="accent1">
                    <a:lumMod val="75000"/>
                  </a:schemeClr>
                </a:solidFill>
              </a:rPr>
              <a:t> </a:t>
            </a:r>
          </a:p>
        </p:txBody>
      </p:sp>
      <p:sp>
        <p:nvSpPr>
          <p:cNvPr id="26" name="テキスト プレースホルダー 3"/>
          <p:cNvSpPr txBox="1"/>
          <p:nvPr/>
        </p:nvSpPr>
        <p:spPr>
          <a:xfrm>
            <a:off x="6666865" y="3416935"/>
            <a:ext cx="1209675" cy="407035"/>
          </a:xfrm>
          <a:prstGeom prst="rect">
            <a:avLst/>
          </a:prstGeom>
        </p:spPr>
        <p:txBody>
          <a:bodyPr vert="horz" lIns="68580" tIns="34290" rIns="68580" bIns="34290" rtlCol="0">
            <a:noAutofit/>
            <a:scene3d>
              <a:camera prst="orthographicFront"/>
              <a:lightRig rig="threePt" dir="t"/>
            </a:scene3d>
            <a:sp3d extrusionH="57150">
              <a:bevelT w="38100" h="38100"/>
            </a:sp3d>
          </a:bodyPr>
          <a:lstStyle>
            <a:lvl1pPr marL="171450" indent="-171450" algn="l" defTabSz="685800" rtl="0" eaLnBrk="1" latinLnBrk="0" hangingPunct="1">
              <a:lnSpc>
                <a:spcPct val="90000"/>
              </a:lnSpc>
              <a:spcBef>
                <a:spcPts val="750"/>
              </a:spcBef>
              <a:buFont typeface="Arial" panose="020B0604020202020204"/>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9pPr>
          </a:lstStyle>
          <a:p>
            <a:pPr marL="0" indent="0" algn="ctr">
              <a:buNone/>
            </a:pPr>
            <a:r>
              <a:rPr kumimoji="1" lang="en-US" altLang="ja-JP" sz="1200" b="1" dirty="0">
                <a:solidFill>
                  <a:schemeClr val="accent1">
                    <a:lumMod val="75000"/>
                  </a:schemeClr>
                </a:solidFill>
              </a:rPr>
              <a:t>Cung cấp </a:t>
            </a:r>
            <a:br>
              <a:rPr kumimoji="1" lang="en-US" altLang="ja-JP" sz="1200" b="1" dirty="0">
                <a:solidFill>
                  <a:schemeClr val="accent1">
                    <a:lumMod val="75000"/>
                  </a:schemeClr>
                </a:solidFill>
              </a:rPr>
            </a:br>
            <a:r>
              <a:rPr kumimoji="1" lang="en-US" altLang="ja-JP" sz="1200" b="1" dirty="0">
                <a:solidFill>
                  <a:schemeClr val="accent1">
                    <a:lumMod val="75000"/>
                  </a:schemeClr>
                </a:solidFill>
              </a:rPr>
              <a:t>thẻ bảo mật </a:t>
            </a:r>
            <a:r>
              <a:rPr kumimoji="1" lang="en-US" altLang="ja-JP" sz="1200" b="1" dirty="0">
                <a:solidFill>
                  <a:schemeClr val="accent1">
                    <a:lumMod val="75000"/>
                  </a:schemeClr>
                </a:solidFill>
                <a:sym typeface="+mn-ea"/>
              </a:rPr>
              <a:t>QUICPay+ </a:t>
            </a:r>
            <a:r>
              <a:rPr kumimoji="1" lang="en-US" altLang="ja-JP" sz="1200" b="1" dirty="0">
                <a:solidFill>
                  <a:schemeClr val="accent1">
                    <a:lumMod val="75000"/>
                  </a:schemeClr>
                </a:solidFill>
              </a:rPr>
              <a:t>cho thiết bị Android</a:t>
            </a:r>
            <a:r>
              <a:rPr kumimoji="1" lang="en-US" altLang="ja-JP" sz="1200" dirty="0">
                <a:solidFill>
                  <a:schemeClr val="accent1">
                    <a:lumMod val="75000"/>
                  </a:schemeClr>
                </a:solidFill>
              </a:rPr>
              <a:t> </a:t>
            </a:r>
            <a:endParaRPr kumimoji="1" lang="ja-JP" altLang="en-US" sz="1200" dirty="0">
              <a:solidFill>
                <a:schemeClr val="accent1">
                  <a:lumMod val="75000"/>
                </a:schemeClr>
              </a:solidFill>
            </a:endParaRPr>
          </a:p>
        </p:txBody>
      </p:sp>
      <p:sp>
        <p:nvSpPr>
          <p:cNvPr id="27" name="下カーブ矢印 26"/>
          <p:cNvSpPr/>
          <p:nvPr/>
        </p:nvSpPr>
        <p:spPr>
          <a:xfrm>
            <a:off x="2791354" y="3105770"/>
            <a:ext cx="5535753" cy="779437"/>
          </a:xfrm>
          <a:prstGeom prst="curvedDownArrow">
            <a:avLst>
              <a:gd name="adj1" fmla="val 25000"/>
              <a:gd name="adj2" fmla="val 50000"/>
              <a:gd name="adj3" fmla="val 51498"/>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solidFill>
                <a:schemeClr val="tx1"/>
              </a:solidFill>
            </a:endParaRPr>
          </a:p>
        </p:txBody>
      </p:sp>
      <p:grpSp>
        <p:nvGrpSpPr>
          <p:cNvPr id="28" name="グループ化 4"/>
          <p:cNvGrpSpPr>
            <a:grpSpLocks noChangeAspect="1"/>
          </p:cNvGrpSpPr>
          <p:nvPr/>
        </p:nvGrpSpPr>
        <p:grpSpPr>
          <a:xfrm>
            <a:off x="2203883" y="3385258"/>
            <a:ext cx="587471" cy="1159250"/>
            <a:chOff x="309944" y="1664674"/>
            <a:chExt cx="1224136" cy="2415575"/>
          </a:xfrm>
        </p:grpSpPr>
        <p:pic>
          <p:nvPicPr>
            <p:cNvPr id="36" name="Picture 5"/>
            <p:cNvPicPr>
              <a:picLocks noChangeAspect="1" noChangeArrowheads="1"/>
            </p:cNvPicPr>
            <p:nvPr/>
          </p:nvPicPr>
          <p:blipFill>
            <a:blip r:embed="rId3" cstate="print"/>
            <a:srcRect/>
            <a:stretch>
              <a:fillRect/>
            </a:stretch>
          </p:blipFill>
          <p:spPr bwMode="auto">
            <a:xfrm>
              <a:off x="309944" y="1664674"/>
              <a:ext cx="1224136" cy="2415575"/>
            </a:xfrm>
            <a:prstGeom prst="roundRect">
              <a:avLst>
                <a:gd name="adj" fmla="val 8154"/>
              </a:avLst>
            </a:prstGeom>
            <a:noFill/>
            <a:ln>
              <a:noFill/>
            </a:ln>
          </p:spPr>
        </p:pic>
        <p:pic>
          <p:nvPicPr>
            <p:cNvPr id="37" name="Picture 27" descr="C:\Users\cC22336\Desktop\drive-download-20171012T055147Z-001\Screenshot_20171012-142130.png"/>
            <p:cNvPicPr>
              <a:picLocks noChangeAspect="1" noChangeArrowheads="1"/>
            </p:cNvPicPr>
            <p:nvPr/>
          </p:nvPicPr>
          <p:blipFill>
            <a:blip r:embed="rId5" cstate="print"/>
            <a:srcRect/>
            <a:stretch>
              <a:fillRect/>
            </a:stretch>
          </p:blipFill>
          <p:spPr bwMode="auto">
            <a:xfrm>
              <a:off x="404516" y="1979153"/>
              <a:ext cx="1049742" cy="1900341"/>
            </a:xfrm>
            <a:prstGeom prst="rect">
              <a:avLst/>
            </a:prstGeom>
            <a:noFill/>
            <a:ln w="9525">
              <a:solidFill>
                <a:schemeClr val="tx1"/>
              </a:solidFill>
              <a:miter lim="800000"/>
              <a:headEnd/>
              <a:tailEnd/>
            </a:ln>
          </p:spPr>
        </p:pic>
      </p:grpSp>
      <p:pic>
        <p:nvPicPr>
          <p:cNvPr id="29" name="Picture 4" descr="「みずほ　JCB　デビットカード」の画像検索結果"/>
          <p:cNvPicPr>
            <a:picLocks noChangeAspect="1" noChangeArrowheads="1"/>
          </p:cNvPicPr>
          <p:nvPr/>
        </p:nvPicPr>
        <p:blipFill rotWithShape="1">
          <a:blip r:embed="rId9"/>
          <a:srcRect t="36038" r="37888"/>
          <a:stretch>
            <a:fillRect/>
          </a:stretch>
        </p:blipFill>
        <p:spPr bwMode="auto">
          <a:xfrm>
            <a:off x="5193375" y="2996431"/>
            <a:ext cx="601826" cy="376392"/>
          </a:xfrm>
          <a:prstGeom prst="rect">
            <a:avLst/>
          </a:prstGeom>
          <a:noFill/>
        </p:spPr>
      </p:pic>
      <p:sp>
        <p:nvSpPr>
          <p:cNvPr id="33" name="下カーブ矢印 32"/>
          <p:cNvSpPr/>
          <p:nvPr/>
        </p:nvSpPr>
        <p:spPr>
          <a:xfrm flipV="1">
            <a:off x="5486399" y="4117814"/>
            <a:ext cx="2714567" cy="461275"/>
          </a:xfrm>
          <a:prstGeom prst="curvedDownArrow">
            <a:avLst>
              <a:gd name="adj1" fmla="val 22586"/>
              <a:gd name="adj2" fmla="val 40553"/>
              <a:gd name="adj3" fmla="val 55276"/>
            </a:avLst>
          </a:prstGeom>
          <a:pattFill prst="ltHorz">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solidFill>
                <a:schemeClr val="tx1"/>
              </a:solidFill>
            </a:endParaRPr>
          </a:p>
        </p:txBody>
      </p:sp>
      <p:sp>
        <p:nvSpPr>
          <p:cNvPr id="35" name="テキスト プレースホルダー 3"/>
          <p:cNvSpPr txBox="1"/>
          <p:nvPr/>
        </p:nvSpPr>
        <p:spPr>
          <a:xfrm>
            <a:off x="5349240" y="4189095"/>
            <a:ext cx="2649855" cy="364490"/>
          </a:xfrm>
          <a:prstGeom prst="rect">
            <a:avLst/>
          </a:prstGeom>
        </p:spPr>
        <p:txBody>
          <a:bodyPr vert="horz" lIns="68580" tIns="34290" rIns="68580" bIns="34290" rtlCol="0">
            <a:noAutofit/>
            <a:scene3d>
              <a:camera prst="orthographicFront"/>
              <a:lightRig rig="threePt" dir="t"/>
            </a:scene3d>
            <a:sp3d extrusionH="57150">
              <a:bevelT w="38100" h="38100"/>
            </a:sp3d>
          </a:bodyPr>
          <a:lstStyle>
            <a:lvl1pPr marL="171450" indent="-171450" algn="l" defTabSz="685800" rtl="0" eaLnBrk="1" latinLnBrk="0" hangingPunct="1">
              <a:lnSpc>
                <a:spcPct val="90000"/>
              </a:lnSpc>
              <a:spcBef>
                <a:spcPts val="750"/>
              </a:spcBef>
              <a:buFont typeface="Arial" panose="020B0604020202020204"/>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a:buChar char="•"/>
              <a:defRPr sz="1400" kern="1200">
                <a:solidFill>
                  <a:schemeClr val="tx1"/>
                </a:solidFill>
                <a:latin typeface="+mn-lt"/>
                <a:ea typeface="+mn-ea"/>
                <a:cs typeface="+mn-cs"/>
              </a:defRPr>
            </a:lvl9pPr>
          </a:lstStyle>
          <a:p>
            <a:pPr marL="0" indent="0" algn="ctr">
              <a:buNone/>
            </a:pPr>
            <a:r>
              <a:rPr kumimoji="1" lang="en-US" altLang="ja-JP" sz="1200" b="1" dirty="0">
                <a:solidFill>
                  <a:schemeClr val="accent1">
                    <a:lumMod val="75000"/>
                  </a:schemeClr>
                </a:solidFill>
              </a:rPr>
              <a:t>Cung </a:t>
            </a:r>
            <a:r>
              <a:rPr kumimoji="1" lang="en-US" altLang="ja-JP" sz="1200" b="1" dirty="0" err="1">
                <a:solidFill>
                  <a:schemeClr val="accent1">
                    <a:lumMod val="75000"/>
                  </a:schemeClr>
                </a:solidFill>
              </a:rPr>
              <a:t>cấp</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Thẻ</a:t>
            </a:r>
            <a:r>
              <a:rPr kumimoji="1" lang="en-US" altLang="ja-JP" sz="1200" b="1" dirty="0">
                <a:solidFill>
                  <a:schemeClr val="accent1">
                    <a:lumMod val="75000"/>
                  </a:schemeClr>
                </a:solidFill>
              </a:rPr>
              <a:t> JCB </a:t>
            </a:r>
            <a:r>
              <a:rPr kumimoji="1" lang="en-US" altLang="ja-JP" sz="1200" b="1" dirty="0" err="1">
                <a:solidFill>
                  <a:schemeClr val="accent1">
                    <a:lumMod val="75000"/>
                  </a:schemeClr>
                </a:solidFill>
              </a:rPr>
              <a:t>bảo</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mật</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cho</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thanh</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toán</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không</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tiếp</a:t>
            </a:r>
            <a:r>
              <a:rPr kumimoji="1" lang="en-US" altLang="ja-JP" sz="1200" b="1" dirty="0">
                <a:solidFill>
                  <a:schemeClr val="accent1">
                    <a:lumMod val="75000"/>
                  </a:schemeClr>
                </a:solidFill>
              </a:rPr>
              <a:t> </a:t>
            </a:r>
            <a:r>
              <a:rPr kumimoji="1" lang="en-US" altLang="ja-JP" sz="1200" b="1" dirty="0" err="1">
                <a:solidFill>
                  <a:schemeClr val="accent1">
                    <a:lumMod val="75000"/>
                  </a:schemeClr>
                </a:solidFill>
              </a:rPr>
              <a:t>xúc</a:t>
            </a:r>
            <a:r>
              <a:rPr kumimoji="1" lang="en-US" altLang="ja-JP" sz="1200" b="1" dirty="0">
                <a:solidFill>
                  <a:schemeClr val="accent1">
                    <a:lumMod val="75000"/>
                  </a:schemeClr>
                </a:solidFill>
              </a:rPr>
              <a:t> (Giai đoạn cuối)</a:t>
            </a:r>
          </a:p>
        </p:txBody>
      </p:sp>
      <p:sp>
        <p:nvSpPr>
          <p:cNvPr id="46" name="六角形 45"/>
          <p:cNvSpPr/>
          <p:nvPr/>
        </p:nvSpPr>
        <p:spPr>
          <a:xfrm>
            <a:off x="2791354" y="4005541"/>
            <a:ext cx="236310" cy="224549"/>
          </a:xfrm>
          <a:prstGeom prst="hexagon">
            <a:avLst/>
          </a:prstGeom>
        </p:spPr>
        <p:style>
          <a:lnRef idx="0">
            <a:schemeClr val="accent1"/>
          </a:lnRef>
          <a:fillRef idx="3">
            <a:schemeClr val="accent1"/>
          </a:fillRef>
          <a:effectRef idx="3">
            <a:schemeClr val="accent1"/>
          </a:effectRef>
          <a:fontRef idx="minor">
            <a:schemeClr val="lt1"/>
          </a:fontRef>
        </p:style>
        <p:txBody>
          <a:bodyPr lIns="0" rIns="0" rtlCol="0" anchor="ctr"/>
          <a:lstStyle/>
          <a:p>
            <a:pPr algn="ctr"/>
            <a:r>
              <a:rPr kumimoji="1" lang="en-US" altLang="ja-JP" sz="1200" b="1" dirty="0">
                <a:effectLst>
                  <a:outerShdw blurRad="38100" dist="38100" dir="2700000" algn="tl">
                    <a:srgbClr val="000000">
                      <a:alpha val="43137"/>
                    </a:srgbClr>
                  </a:outerShdw>
                </a:effectLst>
              </a:rPr>
              <a:t>1</a:t>
            </a:r>
            <a:endParaRPr kumimoji="1" lang="ja-JP" altLang="en-US" sz="1200" b="1" dirty="0">
              <a:effectLst>
                <a:outerShdw blurRad="38100" dist="38100" dir="2700000" algn="tl">
                  <a:srgbClr val="000000">
                    <a:alpha val="43137"/>
                  </a:srgbClr>
                </a:outerShdw>
              </a:effectLst>
            </a:endParaRPr>
          </a:p>
        </p:txBody>
      </p:sp>
      <p:sp>
        <p:nvSpPr>
          <p:cNvPr id="47" name="六角形 46"/>
          <p:cNvSpPr/>
          <p:nvPr/>
        </p:nvSpPr>
        <p:spPr>
          <a:xfrm>
            <a:off x="4613591" y="3311629"/>
            <a:ext cx="236310" cy="224549"/>
          </a:xfrm>
          <a:prstGeom prst="hexagon">
            <a:avLst/>
          </a:prstGeom>
        </p:spPr>
        <p:style>
          <a:lnRef idx="0">
            <a:schemeClr val="accent1"/>
          </a:lnRef>
          <a:fillRef idx="3">
            <a:schemeClr val="accent1"/>
          </a:fillRef>
          <a:effectRef idx="3">
            <a:schemeClr val="accent1"/>
          </a:effectRef>
          <a:fontRef idx="minor">
            <a:schemeClr val="lt1"/>
          </a:fontRef>
        </p:style>
        <p:txBody>
          <a:bodyPr lIns="0" rIns="0" rtlCol="0" anchor="ctr"/>
          <a:lstStyle/>
          <a:p>
            <a:pPr algn="ctr"/>
            <a:r>
              <a:rPr kumimoji="1" lang="en-US" altLang="ja-JP" sz="1200" b="1" dirty="0">
                <a:effectLst>
                  <a:outerShdw blurRad="38100" dist="38100" dir="2700000" algn="tl">
                    <a:srgbClr val="000000">
                      <a:alpha val="43137"/>
                    </a:srgbClr>
                  </a:outerShdw>
                </a:effectLst>
              </a:rPr>
              <a:t>2</a:t>
            </a:r>
            <a:endParaRPr kumimoji="1" lang="ja-JP" altLang="en-US" sz="1200" b="1" dirty="0">
              <a:effectLst>
                <a:outerShdw blurRad="38100" dist="38100" dir="2700000" algn="tl">
                  <a:srgbClr val="000000">
                    <a:alpha val="43137"/>
                  </a:srgbClr>
                </a:outerShdw>
              </a:effectLst>
            </a:endParaRPr>
          </a:p>
        </p:txBody>
      </p:sp>
      <p:sp>
        <p:nvSpPr>
          <p:cNvPr id="48" name="六角形 47"/>
          <p:cNvSpPr/>
          <p:nvPr/>
        </p:nvSpPr>
        <p:spPr>
          <a:xfrm>
            <a:off x="6430766" y="3417329"/>
            <a:ext cx="236310" cy="224549"/>
          </a:xfrm>
          <a:prstGeom prst="hexagon">
            <a:avLst/>
          </a:prstGeom>
        </p:spPr>
        <p:style>
          <a:lnRef idx="0">
            <a:schemeClr val="accent1"/>
          </a:lnRef>
          <a:fillRef idx="3">
            <a:schemeClr val="accent1"/>
          </a:fillRef>
          <a:effectRef idx="3">
            <a:schemeClr val="accent1"/>
          </a:effectRef>
          <a:fontRef idx="minor">
            <a:schemeClr val="lt1"/>
          </a:fontRef>
        </p:style>
        <p:txBody>
          <a:bodyPr lIns="0" rIns="0" rtlCol="0" anchor="ctr"/>
          <a:lstStyle/>
          <a:p>
            <a:pPr algn="ctr"/>
            <a:r>
              <a:rPr kumimoji="1" lang="en-US" altLang="ja-JP" sz="1200" b="1" dirty="0">
                <a:effectLst>
                  <a:outerShdw blurRad="38100" dist="38100" dir="2700000" algn="tl">
                    <a:srgbClr val="000000">
                      <a:alpha val="43137"/>
                    </a:srgbClr>
                  </a:outerShdw>
                </a:effectLst>
              </a:rPr>
              <a:t>3</a:t>
            </a:r>
            <a:endParaRPr kumimoji="1" lang="ja-JP" altLang="en-US" sz="1200" b="1" dirty="0">
              <a:effectLst>
                <a:outerShdw blurRad="38100" dist="38100" dir="2700000" algn="tl">
                  <a:srgbClr val="000000">
                    <a:alpha val="43137"/>
                  </a:srgbClr>
                </a:outerShdw>
              </a:effectLst>
            </a:endParaRPr>
          </a:p>
        </p:txBody>
      </p:sp>
      <p:sp>
        <p:nvSpPr>
          <p:cNvPr id="49" name="六角形 48"/>
          <p:cNvSpPr/>
          <p:nvPr/>
        </p:nvSpPr>
        <p:spPr>
          <a:xfrm>
            <a:off x="5913356" y="4005632"/>
            <a:ext cx="236310" cy="224549"/>
          </a:xfrm>
          <a:prstGeom prst="hexagon">
            <a:avLst/>
          </a:prstGeom>
        </p:spPr>
        <p:style>
          <a:lnRef idx="0">
            <a:schemeClr val="accent1"/>
          </a:lnRef>
          <a:fillRef idx="3">
            <a:schemeClr val="accent1"/>
          </a:fillRef>
          <a:effectRef idx="3">
            <a:schemeClr val="accent1"/>
          </a:effectRef>
          <a:fontRef idx="minor">
            <a:schemeClr val="lt1"/>
          </a:fontRef>
        </p:style>
        <p:txBody>
          <a:bodyPr lIns="0" rIns="0" rtlCol="0" anchor="ctr"/>
          <a:lstStyle/>
          <a:p>
            <a:pPr algn="ctr"/>
            <a:r>
              <a:rPr kumimoji="1" lang="en-US" altLang="ja-JP" sz="1200" b="1" dirty="0">
                <a:effectLst>
                  <a:outerShdw blurRad="38100" dist="38100" dir="2700000" algn="tl">
                    <a:srgbClr val="000000">
                      <a:alpha val="43137"/>
                    </a:srgbClr>
                  </a:outerShdw>
                </a:effectLst>
              </a:rPr>
              <a:t>4</a:t>
            </a:r>
            <a:endParaRPr kumimoji="1" lang="ja-JP" altLang="en-US" sz="1200" b="1" dirty="0">
              <a:effectLst>
                <a:outerShdw blurRad="38100" dist="38100" dir="2700000" algn="tl">
                  <a:srgbClr val="000000">
                    <a:alpha val="43137"/>
                  </a:srgbClr>
                </a:outerShdw>
              </a:effectLst>
            </a:endParaRPr>
          </a:p>
        </p:txBody>
      </p:sp>
      <p:sp>
        <p:nvSpPr>
          <p:cNvPr id="50" name="テキスト プレースホルダー 2"/>
          <p:cNvSpPr>
            <a:spLocks noGrp="1"/>
          </p:cNvSpPr>
          <p:nvPr>
            <p:ph type="body" sz="quarter" idx="26"/>
          </p:nvPr>
        </p:nvSpPr>
        <p:spPr>
          <a:xfrm>
            <a:off x="543560" y="1307465"/>
            <a:ext cx="8375650" cy="1463675"/>
          </a:xfrm>
        </p:spPr>
        <p:txBody>
          <a:bodyPr anchor="t">
            <a:scene3d>
              <a:camera prst="orthographicFront"/>
              <a:lightRig rig="threePt" dir="t"/>
            </a:scene3d>
            <a:sp3d extrusionH="57150">
              <a:bevelT w="38100" h="38100"/>
            </a:sp3d>
          </a:bodyPr>
          <a:lstStyle/>
          <a:p>
            <a:pPr marL="358775" indent="-358775">
              <a:buFont typeface="Wingdings" panose="05000000000000000000" pitchFamily="2" charset="2"/>
              <a:buChar char="ü"/>
            </a:pPr>
            <a:r>
              <a:rPr lang="en-US" altLang="ja-JP" sz="2100" b="1" dirty="0">
                <a:solidFill>
                  <a:schemeClr val="accent1">
                    <a:lumMod val="75000"/>
                  </a:schemeClr>
                </a:solidFill>
              </a:rPr>
              <a:t>Google Pay tại Nhật Bản</a:t>
            </a:r>
          </a:p>
          <a:p>
            <a:pPr marL="358775" indent="-358775">
              <a:buFont typeface="Wingdings" panose="05000000000000000000" charset="0"/>
              <a:buChar char="Ø"/>
            </a:pPr>
            <a:r>
              <a:rPr lang="en-US" altLang="ja-JP" sz="1630" dirty="0" err="1">
                <a:solidFill>
                  <a:schemeClr val="accent1">
                    <a:lumMod val="75000"/>
                  </a:schemeClr>
                </a:solidFill>
                <a:latin typeface="Calibri" panose="020F0502020204030204" pitchFamily="34" charset="0"/>
                <a:cs typeface="Calibri" panose="020F0502020204030204" pitchFamily="34" charset="0"/>
              </a:rPr>
              <a:t>Hỗ</a:t>
            </a:r>
            <a:r>
              <a:rPr lang="en-US" altLang="ja-JP" sz="1630" dirty="0">
                <a:solidFill>
                  <a:schemeClr val="accent1">
                    <a:lumMod val="75000"/>
                  </a:schemeClr>
                </a:solidFill>
                <a:latin typeface="Calibri" panose="020F0502020204030204" pitchFamily="34" charset="0"/>
                <a:cs typeface="Calibri" panose="020F0502020204030204" pitchFamily="34" charset="0"/>
              </a:rPr>
              <a:t> </a:t>
            </a:r>
            <a:r>
              <a:rPr lang="en-US" altLang="ja-JP" sz="1630" dirty="0" err="1">
                <a:solidFill>
                  <a:schemeClr val="accent1">
                    <a:lumMod val="75000"/>
                  </a:schemeClr>
                </a:solidFill>
                <a:latin typeface="Calibri" panose="020F0502020204030204" pitchFamily="34" charset="0"/>
                <a:cs typeface="Calibri" panose="020F0502020204030204" pitchFamily="34" charset="0"/>
              </a:rPr>
              <a:t>trợ</a:t>
            </a:r>
            <a:r>
              <a:rPr lang="en-US" altLang="ja-JP" sz="1630" dirty="0">
                <a:solidFill>
                  <a:schemeClr val="accent1">
                    <a:lumMod val="75000"/>
                  </a:schemeClr>
                </a:solidFill>
                <a:latin typeface="Calibri" panose="020F0502020204030204" pitchFamily="34" charset="0"/>
                <a:cs typeface="Calibri" panose="020F0502020204030204" pitchFamily="34" charset="0"/>
              </a:rPr>
              <a:t> </a:t>
            </a:r>
            <a:r>
              <a:rPr lang="en-US" altLang="ja-JP" sz="1630" dirty="0" err="1">
                <a:solidFill>
                  <a:schemeClr val="accent1">
                    <a:lumMod val="75000"/>
                  </a:schemeClr>
                </a:solidFill>
                <a:latin typeface="Calibri" panose="020F0502020204030204" pitchFamily="34" charset="0"/>
                <a:cs typeface="Calibri" panose="020F0502020204030204" pitchFamily="34" charset="0"/>
              </a:rPr>
              <a:t>thanh</a:t>
            </a:r>
            <a:r>
              <a:rPr lang="en-US" altLang="ja-JP" sz="1630" dirty="0">
                <a:solidFill>
                  <a:schemeClr val="accent1">
                    <a:lumMod val="75000"/>
                  </a:schemeClr>
                </a:solidFill>
                <a:latin typeface="Calibri" panose="020F0502020204030204" pitchFamily="34" charset="0"/>
                <a:cs typeface="Calibri" panose="020F0502020204030204" pitchFamily="34" charset="0"/>
              </a:rPr>
              <a:t> </a:t>
            </a:r>
            <a:r>
              <a:rPr lang="en-US" altLang="ja-JP" sz="1630" dirty="0" err="1">
                <a:solidFill>
                  <a:schemeClr val="accent1">
                    <a:lumMod val="75000"/>
                  </a:schemeClr>
                </a:solidFill>
                <a:latin typeface="Calibri" panose="020F0502020204030204" pitchFamily="34" charset="0"/>
                <a:cs typeface="Calibri" panose="020F0502020204030204" pitchFamily="34" charset="0"/>
              </a:rPr>
              <a:t>toán</a:t>
            </a:r>
            <a:r>
              <a:rPr lang="en-US" altLang="ja-JP" sz="1630" dirty="0">
                <a:solidFill>
                  <a:schemeClr val="accent1">
                    <a:lumMod val="75000"/>
                  </a:schemeClr>
                </a:solidFill>
                <a:latin typeface="Calibri" panose="020F0502020204030204" pitchFamily="34" charset="0"/>
                <a:cs typeface="Calibri" panose="020F0502020204030204" pitchFamily="34" charset="0"/>
              </a:rPr>
              <a:t> </a:t>
            </a:r>
            <a:r>
              <a:rPr lang="en-US" altLang="ja-JP" sz="1630" b="1" dirty="0" err="1">
                <a:solidFill>
                  <a:schemeClr val="accent1">
                    <a:lumMod val="75000"/>
                  </a:schemeClr>
                </a:solidFill>
                <a:latin typeface="Calibri" panose="020F0502020204030204" pitchFamily="34" charset="0"/>
                <a:cs typeface="Calibri" panose="020F0502020204030204" pitchFamily="34" charset="0"/>
              </a:rPr>
              <a:t>tín</a:t>
            </a:r>
            <a:r>
              <a:rPr lang="en-US" altLang="ja-JP" sz="1630" b="1" dirty="0">
                <a:solidFill>
                  <a:schemeClr val="accent1">
                    <a:lumMod val="75000"/>
                  </a:schemeClr>
                </a:solidFill>
                <a:latin typeface="Calibri" panose="020F0502020204030204" pitchFamily="34" charset="0"/>
                <a:cs typeface="Calibri" panose="020F0502020204030204" pitchFamily="34" charset="0"/>
              </a:rPr>
              <a:t> dụng , ghi nợ và trả trước bằng Quicpay </a:t>
            </a:r>
            <a:r>
              <a:rPr lang="en-US" altLang="ja-JP" sz="1630" dirty="0">
                <a:solidFill>
                  <a:schemeClr val="accent1">
                    <a:lumMod val="75000"/>
                  </a:schemeClr>
                </a:solidFill>
                <a:latin typeface="Calibri" panose="020F0502020204030204" pitchFamily="34" charset="0"/>
                <a:cs typeface="Calibri" panose="020F0502020204030204" pitchFamily="34" charset="0"/>
              </a:rPr>
              <a:t>vào tháng 10 năm 2018 </a:t>
            </a:r>
          </a:p>
          <a:p>
            <a:pPr marL="358775" indent="-358775">
              <a:buFont typeface="Wingdings" panose="05000000000000000000" pitchFamily="2" charset="2"/>
              <a:buChar char="ü"/>
            </a:pPr>
            <a:r>
              <a:rPr lang="en-US" altLang="ja-JP" sz="2100" b="1" dirty="0">
                <a:solidFill>
                  <a:schemeClr val="accent1">
                    <a:lumMod val="75000"/>
                  </a:schemeClr>
                </a:solidFill>
              </a:rPr>
              <a:t>Phát hành ví điện tử</a:t>
            </a:r>
          </a:p>
          <a:p>
            <a:pPr marL="358775" indent="-358775">
              <a:buFont typeface="Wingdings" panose="05000000000000000000" charset="0"/>
              <a:buChar char="Ø"/>
            </a:pPr>
            <a:r>
              <a:rPr kumimoji="1" lang="en-US" altLang="ja-JP" b="1" dirty="0">
                <a:solidFill>
                  <a:schemeClr val="accent1">
                    <a:lumMod val="75000"/>
                  </a:schemeClr>
                </a:solidFill>
              </a:rPr>
              <a:t>“</a:t>
            </a:r>
            <a:r>
              <a:rPr kumimoji="1" lang="en-US" altLang="ja-JP" b="1" dirty="0" err="1">
                <a:solidFill>
                  <a:schemeClr val="accent1">
                    <a:lumMod val="75000"/>
                  </a:schemeClr>
                </a:solidFill>
              </a:rPr>
              <a:t>Tín</a:t>
            </a:r>
            <a:r>
              <a:rPr kumimoji="1" lang="en-US" altLang="ja-JP" b="1" dirty="0">
                <a:solidFill>
                  <a:schemeClr val="accent1">
                    <a:lumMod val="75000"/>
                  </a:schemeClr>
                </a:solidFill>
              </a:rPr>
              <a:t> dụng di động trả sau QUICPay</a:t>
            </a:r>
            <a:r>
              <a:rPr kumimoji="1" lang="en-US" altLang="ja-JP" dirty="0">
                <a:solidFill>
                  <a:schemeClr val="accent1">
                    <a:lumMod val="75000"/>
                  </a:schemeClr>
                </a:solidFill>
              </a:rPr>
              <a:t>” được triển khai bởi </a:t>
            </a:r>
            <a:r>
              <a:rPr kumimoji="1" lang="en-US" altLang="ja-JP" b="1" dirty="0">
                <a:solidFill>
                  <a:schemeClr val="accent1">
                    <a:lumMod val="75000"/>
                  </a:schemeClr>
                </a:solidFill>
              </a:rPr>
              <a:t>Mizuho Bank </a:t>
            </a:r>
            <a:r>
              <a:rPr kumimoji="1" lang="en-US" altLang="ja-JP" dirty="0">
                <a:solidFill>
                  <a:schemeClr val="accent1">
                    <a:lumMod val="75000"/>
                  </a:schemeClr>
                </a:solidFill>
              </a:rPr>
              <a:t>vào tháng 2, 2018</a:t>
            </a:r>
            <a:endParaRPr lang="en-US" altLang="ja-JP" sz="2000" b="1" dirty="0">
              <a:solidFill>
                <a:schemeClr val="accent1">
                  <a:lumMod val="75000"/>
                </a:schemeClr>
              </a:solidFill>
            </a:endParaRPr>
          </a:p>
          <a:p>
            <a:pPr marL="628650" lvl="1" indent="-285750">
              <a:lnSpc>
                <a:spcPct val="90000"/>
              </a:lnSpc>
              <a:spcBef>
                <a:spcPts val="600"/>
              </a:spcBef>
              <a:buFont typeface="Wingdings" panose="05000000000000000000" pitchFamily="2" charset="2"/>
              <a:buChar char="Ø"/>
            </a:pPr>
            <a:endParaRPr kumimoji="1" lang="en-US" altLang="ja-JP" dirty="0">
              <a:solidFill>
                <a:schemeClr val="accent1">
                  <a:lumMod val="75000"/>
                </a:schemeClr>
              </a:solidFill>
              <a:ea typeface="+mn-ea"/>
              <a:cs typeface="+mn-cs"/>
            </a:endParaRPr>
          </a:p>
        </p:txBody>
      </p:sp>
      <p:pic>
        <p:nvPicPr>
          <p:cNvPr id="52" name="Picture 8" descr="「Google Pay」の画像検索結果"/>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99218" y="784682"/>
            <a:ext cx="1325614" cy="801050"/>
          </a:xfrm>
          <a:prstGeom prst="rect">
            <a:avLst/>
          </a:prstGeom>
          <a:noFill/>
        </p:spPr>
      </p:pic>
    </p:spTree>
    <p:extLst>
      <p:ext uri="{BB962C8B-B14F-4D97-AF65-F5344CB8AC3E}">
        <p14:creationId xmlns:p14="http://schemas.microsoft.com/office/powerpoint/2010/main" val="2690427863"/>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テキスト プレースホルダー 3"/>
          <p:cNvSpPr>
            <a:spLocks noGrp="1"/>
          </p:cNvSpPr>
          <p:nvPr>
            <p:ph type="body" sz="quarter" idx="4294967295"/>
          </p:nvPr>
        </p:nvSpPr>
        <p:spPr>
          <a:xfrm>
            <a:off x="454628" y="1484335"/>
            <a:ext cx="7736873" cy="3036866"/>
          </a:xfrm>
          <a:prstGeom prst="rect">
            <a:avLst/>
          </a:prstGeom>
        </p:spPr>
        <p:txBody>
          <a:bodyPr vert="horz" lIns="68580" tIns="34290" rIns="68580" bIns="34290" rtlCol="0">
            <a:normAutofit/>
            <a:scene3d>
              <a:camera prst="orthographicFront"/>
              <a:lightRig rig="threePt" dir="t"/>
            </a:scene3d>
            <a:sp3d extrusionH="57150">
              <a:bevelT w="38100" h="38100"/>
            </a:sp3d>
          </a:bodyPr>
          <a:lstStyle/>
          <a:p>
            <a:pPr marL="285750" indent="-285750">
              <a:buFont typeface="Wingdings" panose="05000000000000000000" pitchFamily="2" charset="2"/>
              <a:buChar char="ü"/>
            </a:pPr>
            <a:r>
              <a:rPr kumimoji="1" lang="en-US" altLang="ja-JP" b="1" dirty="0">
                <a:solidFill>
                  <a:schemeClr val="accent1">
                    <a:lumMod val="75000"/>
                  </a:schemeClr>
                </a:solidFill>
              </a:rPr>
              <a:t>Open-loop Transit</a:t>
            </a:r>
          </a:p>
          <a:p>
            <a:pPr marL="342900" lvl="1" indent="-342900">
              <a:lnSpc>
                <a:spcPct val="100000"/>
              </a:lnSpc>
              <a:spcBef>
                <a:spcPts val="600"/>
              </a:spcBef>
              <a:buFont typeface="Wingdings" panose="05000000000000000000" pitchFamily="2" charset="2"/>
              <a:buChar char="Ø"/>
            </a:pPr>
            <a:r>
              <a:rPr kumimoji="1" lang="en-US" altLang="ja-JP" sz="2000" dirty="0" err="1">
                <a:solidFill>
                  <a:schemeClr val="accent1">
                    <a:lumMod val="75000"/>
                  </a:schemeClr>
                </a:solidFill>
                <a:sym typeface="+mn-ea"/>
              </a:rPr>
              <a:t>Tăng</a:t>
            </a:r>
            <a:r>
              <a:rPr kumimoji="1" lang="en-US" altLang="ja-JP" sz="2000" dirty="0">
                <a:solidFill>
                  <a:schemeClr val="accent1">
                    <a:lumMod val="75000"/>
                  </a:schemeClr>
                </a:solidFill>
                <a:sym typeface="+mn-ea"/>
              </a:rPr>
              <a:t> trưởng </a:t>
            </a:r>
            <a:r>
              <a:rPr kumimoji="1" lang="en-US" altLang="ja-JP" sz="2000" dirty="0" err="1">
                <a:solidFill>
                  <a:schemeClr val="accent1">
                    <a:lumMod val="75000"/>
                  </a:schemeClr>
                </a:solidFill>
                <a:sym typeface="+mn-ea"/>
              </a:rPr>
              <a:t>nhanh</a:t>
            </a:r>
            <a:r>
              <a:rPr kumimoji="1" lang="en-US" altLang="ja-JP" sz="2000" dirty="0">
                <a:solidFill>
                  <a:schemeClr val="accent1">
                    <a:lumMod val="75000"/>
                  </a:schemeClr>
                </a:solidFill>
                <a:sym typeface="+mn-ea"/>
              </a:rPr>
              <a:t> </a:t>
            </a:r>
            <a:r>
              <a:rPr kumimoji="1" lang="en-US" altLang="ja-JP" sz="2000" dirty="0" err="1">
                <a:solidFill>
                  <a:schemeClr val="accent1">
                    <a:lumMod val="75000"/>
                  </a:schemeClr>
                </a:solidFill>
                <a:sym typeface="+mn-ea"/>
              </a:rPr>
              <a:t>của</a:t>
            </a:r>
            <a:r>
              <a:rPr kumimoji="1" lang="en-US" altLang="ja-JP" sz="2000" dirty="0">
                <a:solidFill>
                  <a:schemeClr val="accent1">
                    <a:lumMod val="75000"/>
                  </a:schemeClr>
                </a:solidFill>
                <a:sym typeface="+mn-ea"/>
              </a:rPr>
              <a:t> </a:t>
            </a:r>
            <a:r>
              <a:rPr kumimoji="1" lang="en-US" altLang="ja-JP" sz="2000" dirty="0" err="1">
                <a:solidFill>
                  <a:schemeClr val="accent1">
                    <a:lumMod val="75000"/>
                  </a:schemeClr>
                </a:solidFill>
                <a:sym typeface="+mn-ea"/>
              </a:rPr>
              <a:t>các</a:t>
            </a:r>
            <a:r>
              <a:rPr kumimoji="1" lang="en-US" altLang="ja-JP" sz="2000" dirty="0">
                <a:solidFill>
                  <a:schemeClr val="accent1">
                    <a:lumMod val="75000"/>
                  </a:schemeClr>
                </a:solidFill>
                <a:sym typeface="+mn-ea"/>
              </a:rPr>
              <a:t> </a:t>
            </a:r>
            <a:r>
              <a:rPr kumimoji="1" lang="en-US" altLang="ja-JP" sz="2000" dirty="0" err="1">
                <a:solidFill>
                  <a:schemeClr val="accent1">
                    <a:lumMod val="75000"/>
                  </a:schemeClr>
                </a:solidFill>
                <a:sym typeface="+mn-ea"/>
              </a:rPr>
              <a:t>ứng</a:t>
            </a:r>
            <a:r>
              <a:rPr kumimoji="1" lang="en-US" altLang="ja-JP" sz="2000" dirty="0">
                <a:solidFill>
                  <a:schemeClr val="accent1">
                    <a:lumMod val="75000"/>
                  </a:schemeClr>
                </a:solidFill>
                <a:sym typeface="+mn-ea"/>
              </a:rPr>
              <a:t> </a:t>
            </a:r>
            <a:r>
              <a:rPr kumimoji="1" lang="en-US" altLang="ja-JP" sz="2000" dirty="0" err="1">
                <a:solidFill>
                  <a:schemeClr val="accent1">
                    <a:lumMod val="75000"/>
                  </a:schemeClr>
                </a:solidFill>
                <a:sym typeface="+mn-ea"/>
              </a:rPr>
              <a:t>dụng</a:t>
            </a:r>
            <a:r>
              <a:rPr kumimoji="1" lang="en-US" altLang="ja-JP" sz="2000" dirty="0">
                <a:solidFill>
                  <a:schemeClr val="accent1">
                    <a:lumMod val="75000"/>
                  </a:schemeClr>
                </a:solidFill>
                <a:sym typeface="+mn-ea"/>
              </a:rPr>
              <a:t> </a:t>
            </a:r>
            <a:r>
              <a:rPr kumimoji="1" lang="en-US" altLang="ja-JP" sz="2000" dirty="0" err="1">
                <a:solidFill>
                  <a:schemeClr val="accent1">
                    <a:lumMod val="75000"/>
                  </a:schemeClr>
                </a:solidFill>
                <a:sym typeface="+mn-ea"/>
              </a:rPr>
              <a:t>thanh</a:t>
            </a:r>
            <a:r>
              <a:rPr kumimoji="1" lang="en-US" altLang="ja-JP" sz="2000" dirty="0">
                <a:solidFill>
                  <a:schemeClr val="accent1">
                    <a:lumMod val="75000"/>
                  </a:schemeClr>
                </a:solidFill>
                <a:sym typeface="+mn-ea"/>
              </a:rPr>
              <a:t> </a:t>
            </a:r>
            <a:r>
              <a:rPr kumimoji="1" lang="en-US" altLang="ja-JP" sz="2000" dirty="0" err="1">
                <a:solidFill>
                  <a:schemeClr val="accent1">
                    <a:lumMod val="75000"/>
                  </a:schemeClr>
                </a:solidFill>
                <a:sym typeface="+mn-ea"/>
              </a:rPr>
              <a:t>toán</a:t>
            </a:r>
            <a:r>
              <a:rPr kumimoji="1" lang="en-US" altLang="ja-JP" sz="2000" dirty="0">
                <a:solidFill>
                  <a:schemeClr val="accent1">
                    <a:lumMod val="75000"/>
                  </a:schemeClr>
                </a:solidFill>
                <a:sym typeface="+mn-ea"/>
              </a:rPr>
              <a:t> “</a:t>
            </a:r>
            <a:r>
              <a:rPr kumimoji="1" lang="en-US" altLang="ja-JP" sz="2000" b="1" dirty="0">
                <a:solidFill>
                  <a:schemeClr val="accent1">
                    <a:lumMod val="75000"/>
                  </a:schemeClr>
                </a:solidFill>
                <a:sym typeface="+mn-ea"/>
              </a:rPr>
              <a:t>open-loop transit</a:t>
            </a:r>
            <a:r>
              <a:rPr kumimoji="1" lang="en-US" altLang="ja-JP" sz="2000" dirty="0">
                <a:solidFill>
                  <a:schemeClr val="accent1">
                    <a:lumMod val="75000"/>
                  </a:schemeClr>
                </a:solidFill>
                <a:sym typeface="+mn-ea"/>
              </a:rPr>
              <a:t>” </a:t>
            </a:r>
            <a:r>
              <a:rPr kumimoji="1" lang="en-US" altLang="ja-JP" sz="2000" dirty="0" err="1">
                <a:solidFill>
                  <a:schemeClr val="accent1">
                    <a:lumMod val="75000"/>
                  </a:schemeClr>
                </a:solidFill>
                <a:sym typeface="+mn-ea"/>
              </a:rPr>
              <a:t>bằng</a:t>
            </a:r>
            <a:r>
              <a:rPr kumimoji="1" lang="en-US" altLang="ja-JP" sz="2000" dirty="0">
                <a:solidFill>
                  <a:schemeClr val="accent1">
                    <a:lumMod val="75000"/>
                  </a:schemeClr>
                </a:solidFill>
                <a:sym typeface="+mn-ea"/>
              </a:rPr>
              <a:t> </a:t>
            </a:r>
            <a:r>
              <a:rPr kumimoji="1" lang="en-US" altLang="ja-JP" sz="2000" dirty="0" err="1">
                <a:solidFill>
                  <a:schemeClr val="accent1">
                    <a:lumMod val="75000"/>
                  </a:schemeClr>
                </a:solidFill>
                <a:sym typeface="+mn-ea"/>
              </a:rPr>
              <a:t>công</a:t>
            </a:r>
            <a:r>
              <a:rPr kumimoji="1" lang="en-US" altLang="ja-JP" sz="2000" dirty="0">
                <a:solidFill>
                  <a:schemeClr val="accent1">
                    <a:lumMod val="75000"/>
                  </a:schemeClr>
                </a:solidFill>
                <a:sym typeface="+mn-ea"/>
              </a:rPr>
              <a:t> </a:t>
            </a:r>
            <a:r>
              <a:rPr kumimoji="1" lang="en-US" altLang="ja-JP" sz="2000" dirty="0" err="1">
                <a:solidFill>
                  <a:schemeClr val="accent1">
                    <a:lumMod val="75000"/>
                  </a:schemeClr>
                </a:solidFill>
                <a:sym typeface="+mn-ea"/>
              </a:rPr>
              <a:t>nghệ</a:t>
            </a:r>
            <a:r>
              <a:rPr kumimoji="1" lang="en-US" altLang="ja-JP" sz="2000" dirty="0">
                <a:solidFill>
                  <a:schemeClr val="accent1">
                    <a:lumMod val="75000"/>
                  </a:schemeClr>
                </a:solidFill>
                <a:sym typeface="+mn-ea"/>
              </a:rPr>
              <a:t> EMV® contactless trong các thị trường khác </a:t>
            </a:r>
            <a:r>
              <a:rPr kumimoji="1" lang="en-US" altLang="ja-JP" sz="2000" dirty="0" err="1">
                <a:solidFill>
                  <a:schemeClr val="accent1">
                    <a:lumMod val="75000"/>
                  </a:schemeClr>
                </a:solidFill>
                <a:sym typeface="+mn-ea"/>
              </a:rPr>
              <a:t>nhau</a:t>
            </a:r>
            <a:r>
              <a:rPr kumimoji="1" lang="en-US" altLang="ja-JP" sz="2000" dirty="0">
                <a:solidFill>
                  <a:schemeClr val="accent1">
                    <a:lumMod val="75000"/>
                  </a:schemeClr>
                </a:solidFill>
                <a:sym typeface="+mn-ea"/>
              </a:rPr>
              <a:t>.</a:t>
            </a:r>
          </a:p>
          <a:p>
            <a:pPr marL="0" lvl="1" indent="-285750">
              <a:lnSpc>
                <a:spcPct val="100000"/>
              </a:lnSpc>
              <a:spcBef>
                <a:spcPts val="600"/>
              </a:spcBef>
              <a:buFont typeface="Wingdings" panose="05000000000000000000" pitchFamily="2" charset="2"/>
              <a:buChar char="Ø"/>
            </a:pPr>
            <a:r>
              <a:rPr kumimoji="1" lang="en-US" altLang="ja-JP" dirty="0" err="1">
                <a:solidFill>
                  <a:schemeClr val="accent1">
                    <a:lumMod val="75000"/>
                  </a:schemeClr>
                </a:solidFill>
              </a:rPr>
              <a:t>Chuẩn</a:t>
            </a:r>
            <a:r>
              <a:rPr kumimoji="1" lang="en-US" altLang="ja-JP" dirty="0">
                <a:solidFill>
                  <a:schemeClr val="accent1">
                    <a:lumMod val="75000"/>
                  </a:schemeClr>
                </a:solidFill>
              </a:rPr>
              <a:t> bị thực hiện kế </a:t>
            </a:r>
            <a:r>
              <a:rPr kumimoji="1" lang="en-US" altLang="ja-JP" dirty="0" err="1">
                <a:solidFill>
                  <a:schemeClr val="accent1">
                    <a:lumMod val="75000"/>
                  </a:schemeClr>
                </a:solidFill>
              </a:rPr>
              <a:t>hoạch</a:t>
            </a:r>
            <a:r>
              <a:rPr kumimoji="1" lang="en-US" altLang="ja-JP" dirty="0">
                <a:solidFill>
                  <a:schemeClr val="accent1">
                    <a:lumMod val="75000"/>
                  </a:schemeClr>
                </a:solidFill>
              </a:rPr>
              <a:t> </a:t>
            </a:r>
            <a:r>
              <a:rPr kumimoji="1" lang="en-US" altLang="ja-JP" dirty="0" err="1">
                <a:solidFill>
                  <a:schemeClr val="accent1">
                    <a:lumMod val="75000"/>
                  </a:schemeClr>
                </a:solidFill>
              </a:rPr>
              <a:t>ứng</a:t>
            </a:r>
            <a:r>
              <a:rPr kumimoji="1" lang="en-US" altLang="ja-JP" dirty="0">
                <a:solidFill>
                  <a:schemeClr val="accent1">
                    <a:lumMod val="75000"/>
                  </a:schemeClr>
                </a:solidFill>
              </a:rPr>
              <a:t> </a:t>
            </a:r>
            <a:r>
              <a:rPr kumimoji="1" lang="en-US" altLang="ja-JP" dirty="0" err="1">
                <a:solidFill>
                  <a:schemeClr val="accent1">
                    <a:lumMod val="75000"/>
                  </a:schemeClr>
                </a:solidFill>
              </a:rPr>
              <a:t>dụng</a:t>
            </a:r>
            <a:r>
              <a:rPr kumimoji="1" lang="en-US" altLang="ja-JP" dirty="0">
                <a:solidFill>
                  <a:schemeClr val="accent1">
                    <a:lumMod val="75000"/>
                  </a:schemeClr>
                </a:solidFill>
              </a:rPr>
              <a:t> </a:t>
            </a:r>
            <a:r>
              <a:rPr kumimoji="1" lang="en-US" altLang="ja-JP" b="1" dirty="0">
                <a:solidFill>
                  <a:schemeClr val="accent1">
                    <a:lumMod val="75000"/>
                  </a:schemeClr>
                </a:solidFill>
              </a:rPr>
              <a:t>JCB Contactless </a:t>
            </a:r>
          </a:p>
          <a:p>
            <a:pPr marL="0" lvl="1" indent="0">
              <a:lnSpc>
                <a:spcPct val="100000"/>
              </a:lnSpc>
              <a:spcBef>
                <a:spcPts val="600"/>
              </a:spcBef>
              <a:buNone/>
            </a:pPr>
            <a:r>
              <a:rPr kumimoji="1" lang="en-US" altLang="ja-JP" b="1" dirty="0">
                <a:solidFill>
                  <a:schemeClr val="accent1">
                    <a:lumMod val="75000"/>
                  </a:schemeClr>
                </a:solidFill>
              </a:rPr>
              <a:t>      </a:t>
            </a:r>
            <a:r>
              <a:rPr kumimoji="1" lang="en-US" altLang="ja-JP" dirty="0" err="1">
                <a:solidFill>
                  <a:schemeClr val="accent1">
                    <a:lumMod val="75000"/>
                  </a:schemeClr>
                </a:solidFill>
              </a:rPr>
              <a:t>cho</a:t>
            </a:r>
            <a:r>
              <a:rPr kumimoji="1" lang="en-US" altLang="ja-JP" dirty="0">
                <a:solidFill>
                  <a:schemeClr val="accent1">
                    <a:lumMod val="75000"/>
                  </a:schemeClr>
                </a:solidFill>
              </a:rPr>
              <a:t> </a:t>
            </a:r>
            <a:r>
              <a:rPr kumimoji="1" lang="en-US" altLang="ja-JP" dirty="0">
                <a:solidFill>
                  <a:schemeClr val="accent1">
                    <a:lumMod val="75000"/>
                  </a:schemeClr>
                </a:solidFill>
                <a:sym typeface="+mn-ea"/>
              </a:rPr>
              <a:t>open-loop transit </a:t>
            </a:r>
            <a:r>
              <a:rPr kumimoji="1" lang="en-US" altLang="ja-JP" dirty="0">
                <a:solidFill>
                  <a:schemeClr val="accent1">
                    <a:lumMod val="75000"/>
                  </a:schemeClr>
                </a:solidFill>
              </a:rPr>
              <a:t>ở một số thị trường vào năm 2019 </a:t>
            </a:r>
          </a:p>
        </p:txBody>
      </p:sp>
      <p:sp>
        <p:nvSpPr>
          <p:cNvPr id="2" name="タイトル 1"/>
          <p:cNvSpPr>
            <a:spLocks noGrp="1"/>
          </p:cNvSpPr>
          <p:nvPr>
            <p:ph type="title"/>
          </p:nvPr>
        </p:nvSpPr>
        <p:spPr>
          <a:xfrm>
            <a:off x="447583" y="214121"/>
            <a:ext cx="8248841" cy="552497"/>
          </a:xfrm>
        </p:spPr>
        <p:txBody>
          <a:bodyPr/>
          <a:lstStyle/>
          <a:p>
            <a:r>
              <a:rPr kumimoji="1" lang="en-US" altLang="ja-JP" dirty="0">
                <a:ea typeface="メイリオ" pitchFamily="50" charset="-128"/>
                <a:cs typeface="メイリオ" pitchFamily="50" charset="-128"/>
              </a:rPr>
              <a:t>SÁNG KIẾN CHIẾN LƯỢC– Example (1)</a:t>
            </a:r>
            <a:endParaRPr kumimoji="1" lang="ja-JP" altLang="en-US" dirty="0"/>
          </a:p>
        </p:txBody>
      </p:sp>
      <p:sp>
        <p:nvSpPr>
          <p:cNvPr id="3" name="スライド番号プレースホルダー 2"/>
          <p:cNvSpPr>
            <a:spLocks noGrp="1"/>
          </p:cNvSpPr>
          <p:nvPr>
            <p:ph type="sldNum" sz="quarter" idx="10"/>
          </p:nvPr>
        </p:nvSpPr>
        <p:spPr/>
        <p:txBody>
          <a:bodyPr/>
          <a:lstStyle/>
          <a:p>
            <a:fld id="{949E5E12-28DC-9646-8824-EBBCCA96E3C7}" type="slidenum">
              <a:rPr lang="en-US" smtClean="0"/>
              <a:t>7</a:t>
            </a:fld>
            <a:endParaRPr lang="en-US" dirty="0"/>
          </a:p>
        </p:txBody>
      </p:sp>
      <p:sp>
        <p:nvSpPr>
          <p:cNvPr id="25" name="テキスト ボックス 21"/>
          <p:cNvSpPr txBox="1"/>
          <p:nvPr/>
        </p:nvSpPr>
        <p:spPr>
          <a:xfrm>
            <a:off x="454628" y="947551"/>
            <a:ext cx="3495072" cy="360000"/>
          </a:xfrm>
          <a:prstGeom prst="rect">
            <a:avLst/>
          </a:prstGeom>
          <a:solidFill>
            <a:srgbClr val="00B050"/>
          </a:solidFill>
          <a:ln>
            <a:noFill/>
          </a:ln>
          <a:effectLst/>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2000" b="1" dirty="0">
                <a:solidFill>
                  <a:schemeClr val="bg1"/>
                </a:solidFill>
                <a:effectLst>
                  <a:outerShdw blurRad="38100" dist="38100" dir="2700000" algn="tl">
                    <a:srgbClr val="000000">
                      <a:alpha val="43137"/>
                    </a:srgbClr>
                  </a:outerShdw>
                </a:effectLst>
                <a:cs typeface="Calibri" panose="020F0502020204030204"/>
              </a:rPr>
              <a:t>Thanh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toán</a:t>
            </a:r>
            <a:r>
              <a:rPr lang="en-US" altLang="ja-JP" sz="2000" b="1" dirty="0">
                <a:solidFill>
                  <a:schemeClr val="bg1"/>
                </a:solidFill>
                <a:effectLst>
                  <a:outerShdw blurRad="38100" dist="38100" dir="2700000" algn="tl">
                    <a:srgbClr val="000000">
                      <a:alpha val="43137"/>
                    </a:srgbClr>
                  </a:outerShdw>
                </a:effectLst>
                <a:cs typeface="Calibri" panose="020F0502020204030204"/>
              </a:rPr>
              <a:t>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không</a:t>
            </a:r>
            <a:r>
              <a:rPr lang="en-US" altLang="ja-JP" sz="2000" b="1" dirty="0">
                <a:solidFill>
                  <a:schemeClr val="bg1"/>
                </a:solidFill>
                <a:effectLst>
                  <a:outerShdw blurRad="38100" dist="38100" dir="2700000" algn="tl">
                    <a:srgbClr val="000000">
                      <a:alpha val="43137"/>
                    </a:srgbClr>
                  </a:outerShdw>
                </a:effectLst>
                <a:cs typeface="Calibri" panose="020F0502020204030204"/>
              </a:rPr>
              <a:t>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tiếp</a:t>
            </a:r>
            <a:r>
              <a:rPr lang="en-US" altLang="ja-JP" sz="2000" b="1" dirty="0">
                <a:solidFill>
                  <a:schemeClr val="bg1"/>
                </a:solidFill>
                <a:effectLst>
                  <a:outerShdw blurRad="38100" dist="38100" dir="2700000" algn="tl">
                    <a:srgbClr val="000000">
                      <a:alpha val="43137"/>
                    </a:srgbClr>
                  </a:outerShdw>
                </a:effectLst>
                <a:cs typeface="Calibri" panose="020F0502020204030204"/>
              </a:rPr>
              <a:t> </a:t>
            </a:r>
            <a:r>
              <a:rPr lang="en-US" altLang="ja-JP" sz="2000" b="1" dirty="0" err="1">
                <a:solidFill>
                  <a:schemeClr val="bg1"/>
                </a:solidFill>
                <a:effectLst>
                  <a:outerShdw blurRad="38100" dist="38100" dir="2700000" algn="tl">
                    <a:srgbClr val="000000">
                      <a:alpha val="43137"/>
                    </a:srgbClr>
                  </a:outerShdw>
                </a:effectLst>
                <a:cs typeface="Calibri" panose="020F0502020204030204"/>
              </a:rPr>
              <a:t>xúc</a:t>
            </a:r>
            <a:endParaRPr lang="en-US" altLang="ja-JP" sz="2000" b="1" dirty="0">
              <a:solidFill>
                <a:schemeClr val="bg1"/>
              </a:solidFill>
              <a:effectLst>
                <a:outerShdw blurRad="38100" dist="38100" dir="2700000" algn="tl">
                  <a:srgbClr val="000000">
                    <a:alpha val="43137"/>
                  </a:srgbClr>
                </a:outerShdw>
              </a:effectLst>
              <a:cs typeface="Calibri" panose="020F0502020204030204"/>
            </a:endParaRPr>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6933" y="2790827"/>
            <a:ext cx="2804022" cy="1576941"/>
          </a:xfrm>
          <a:prstGeom prst="rect">
            <a:avLst/>
          </a:prstGeom>
        </p:spPr>
      </p:pic>
    </p:spTree>
    <p:extLst>
      <p:ext uri="{BB962C8B-B14F-4D97-AF65-F5344CB8AC3E}">
        <p14:creationId xmlns:p14="http://schemas.microsoft.com/office/powerpoint/2010/main" val="220020115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テキスト プレースホルダー 3"/>
          <p:cNvSpPr>
            <a:spLocks noGrp="1"/>
          </p:cNvSpPr>
          <p:nvPr>
            <p:ph type="body" sz="quarter" idx="4294967295"/>
          </p:nvPr>
        </p:nvSpPr>
        <p:spPr>
          <a:xfrm>
            <a:off x="454627" y="1471810"/>
            <a:ext cx="5520722" cy="3049392"/>
          </a:xfrm>
          <a:prstGeom prst="rect">
            <a:avLst/>
          </a:prstGeom>
        </p:spPr>
        <p:txBody>
          <a:bodyPr vert="horz" lIns="68580" tIns="34290" rIns="68580" bIns="34290" rtlCol="0">
            <a:normAutofit/>
            <a:scene3d>
              <a:camera prst="orthographicFront"/>
              <a:lightRig rig="threePt" dir="t"/>
            </a:scene3d>
            <a:sp3d extrusionH="57150">
              <a:bevelT w="38100" h="38100"/>
            </a:sp3d>
          </a:bodyPr>
          <a:lstStyle/>
          <a:p>
            <a:pPr marL="285750" indent="-285750">
              <a:buFont typeface="Wingdings" pitchFamily="2" charset="2"/>
              <a:buChar char="ü"/>
            </a:pPr>
            <a:r>
              <a:rPr kumimoji="1" lang="en-US" altLang="ja-JP" b="1" dirty="0">
                <a:solidFill>
                  <a:schemeClr val="accent1">
                    <a:lumMod val="75000"/>
                  </a:schemeClr>
                </a:solidFill>
              </a:rPr>
              <a:t>Thanh </a:t>
            </a:r>
            <a:r>
              <a:rPr kumimoji="1" lang="en-US" altLang="ja-JP" b="1" dirty="0" err="1">
                <a:solidFill>
                  <a:schemeClr val="accent1">
                    <a:lumMod val="75000"/>
                  </a:schemeClr>
                </a:solidFill>
              </a:rPr>
              <a:t>toán</a:t>
            </a:r>
            <a:r>
              <a:rPr kumimoji="1" lang="en-US" altLang="ja-JP" b="1" dirty="0">
                <a:solidFill>
                  <a:schemeClr val="accent1">
                    <a:lumMod val="75000"/>
                  </a:schemeClr>
                </a:solidFill>
              </a:rPr>
              <a:t> qua JCB </a:t>
            </a:r>
            <a:r>
              <a:rPr kumimoji="1" lang="en-US" altLang="ja-JP" b="1" dirty="0" err="1">
                <a:solidFill>
                  <a:schemeClr val="accent1">
                    <a:lumMod val="75000"/>
                  </a:schemeClr>
                </a:solidFill>
              </a:rPr>
              <a:t>bằng</a:t>
            </a:r>
            <a:r>
              <a:rPr kumimoji="1" lang="en-US" altLang="ja-JP" b="1" dirty="0">
                <a:solidFill>
                  <a:schemeClr val="accent1">
                    <a:lumMod val="75000"/>
                  </a:schemeClr>
                </a:solidFill>
              </a:rPr>
              <a:t> </a:t>
            </a:r>
            <a:r>
              <a:rPr kumimoji="1" lang="en-US" altLang="ja-JP" b="1" dirty="0" err="1">
                <a:solidFill>
                  <a:schemeClr val="accent1">
                    <a:lumMod val="75000"/>
                  </a:schemeClr>
                </a:solidFill>
              </a:rPr>
              <a:t>mã</a:t>
            </a:r>
            <a:r>
              <a:rPr kumimoji="1" lang="en-US" altLang="ja-JP" b="1" dirty="0">
                <a:solidFill>
                  <a:schemeClr val="accent1">
                    <a:lumMod val="75000"/>
                  </a:schemeClr>
                </a:solidFill>
              </a:rPr>
              <a:t> QR</a:t>
            </a:r>
          </a:p>
          <a:p>
            <a:pPr>
              <a:buFont typeface="Wingdings" panose="05000000000000000000" pitchFamily="2" charset="2"/>
              <a:buChar char="Ø"/>
            </a:pPr>
            <a:r>
              <a:rPr kumimoji="1" lang="en-US" altLang="ja-JP" sz="2000" dirty="0">
                <a:solidFill>
                  <a:schemeClr val="accent1">
                    <a:lumMod val="75000"/>
                  </a:schemeClr>
                </a:solidFill>
              </a:rPr>
              <a:t>Thi </a:t>
            </a:r>
            <a:r>
              <a:rPr kumimoji="1" lang="en-US" altLang="ja-JP" sz="2000" dirty="0" err="1">
                <a:solidFill>
                  <a:schemeClr val="accent1">
                    <a:lumMod val="75000"/>
                  </a:schemeClr>
                </a:solidFill>
              </a:rPr>
              <a:t>hành</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hiệp</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định</a:t>
            </a:r>
            <a:r>
              <a:rPr kumimoji="1" lang="en-US" altLang="ja-JP" sz="2000" dirty="0">
                <a:solidFill>
                  <a:schemeClr val="accent1">
                    <a:lumMod val="75000"/>
                  </a:schemeClr>
                </a:solidFill>
              </a:rPr>
              <a:t> MPM </a:t>
            </a:r>
            <a:r>
              <a:rPr kumimoji="1" lang="en-US" altLang="ja-JP" sz="2000" dirty="0" err="1">
                <a:solidFill>
                  <a:schemeClr val="accent1">
                    <a:lumMod val="75000"/>
                  </a:schemeClr>
                </a:solidFill>
              </a:rPr>
              <a:t>tại</a:t>
            </a:r>
            <a:r>
              <a:rPr kumimoji="1" lang="en-US" altLang="ja-JP" sz="2000" dirty="0">
                <a:solidFill>
                  <a:schemeClr val="accent1">
                    <a:lumMod val="75000"/>
                  </a:schemeClr>
                </a:solidFill>
              </a:rPr>
              <a:t> </a:t>
            </a:r>
            <a:r>
              <a:rPr kumimoji="1" lang="en-US" altLang="ja-JP" sz="2000" b="1" dirty="0" err="1">
                <a:solidFill>
                  <a:schemeClr val="accent1">
                    <a:lumMod val="75000"/>
                  </a:schemeClr>
                </a:solidFill>
              </a:rPr>
              <a:t>khu</a:t>
            </a:r>
            <a:r>
              <a:rPr kumimoji="1" lang="en-US" altLang="ja-JP" sz="2000" b="1" dirty="0">
                <a:solidFill>
                  <a:schemeClr val="accent1">
                    <a:lumMod val="75000"/>
                  </a:schemeClr>
                </a:solidFill>
              </a:rPr>
              <a:t> </a:t>
            </a:r>
            <a:r>
              <a:rPr kumimoji="1" lang="en-US" altLang="ja-JP" sz="2000" b="1" dirty="0" err="1">
                <a:solidFill>
                  <a:schemeClr val="accent1">
                    <a:lumMod val="75000"/>
                  </a:schemeClr>
                </a:solidFill>
              </a:rPr>
              <a:t>vực</a:t>
            </a:r>
            <a:r>
              <a:rPr kumimoji="1" lang="en-US" altLang="ja-JP" sz="2000" b="1" dirty="0">
                <a:solidFill>
                  <a:schemeClr val="accent1">
                    <a:lumMod val="75000"/>
                  </a:schemeClr>
                </a:solidFill>
              </a:rPr>
              <a:t> </a:t>
            </a:r>
            <a:r>
              <a:rPr kumimoji="1" lang="en-US" altLang="ja-JP" sz="2000" b="1" dirty="0" err="1">
                <a:solidFill>
                  <a:schemeClr val="accent1">
                    <a:lumMod val="75000"/>
                  </a:schemeClr>
                </a:solidFill>
              </a:rPr>
              <a:t>Đông</a:t>
            </a:r>
            <a:r>
              <a:rPr kumimoji="1" lang="en-US" altLang="ja-JP" sz="2000" b="1" dirty="0">
                <a:solidFill>
                  <a:schemeClr val="accent1">
                    <a:lumMod val="75000"/>
                  </a:schemeClr>
                </a:solidFill>
              </a:rPr>
              <a:t> Nam Á </a:t>
            </a:r>
            <a:r>
              <a:rPr kumimoji="1" lang="en-US" altLang="ja-JP" sz="2000" b="1" dirty="0" err="1">
                <a:solidFill>
                  <a:schemeClr val="accent1">
                    <a:lumMod val="75000"/>
                  </a:schemeClr>
                </a:solidFill>
              </a:rPr>
              <a:t>từ</a:t>
            </a:r>
            <a:r>
              <a:rPr kumimoji="1" lang="en-US" altLang="ja-JP" sz="2000" b="1" dirty="0">
                <a:solidFill>
                  <a:schemeClr val="accent1">
                    <a:lumMod val="75000"/>
                  </a:schemeClr>
                </a:solidFill>
              </a:rPr>
              <a:t> </a:t>
            </a:r>
            <a:r>
              <a:rPr kumimoji="1" lang="en-US" altLang="ja-JP" sz="2000" b="1" dirty="0" err="1">
                <a:solidFill>
                  <a:schemeClr val="accent1">
                    <a:lumMod val="75000"/>
                  </a:schemeClr>
                </a:solidFill>
              </a:rPr>
              <a:t>tháng</a:t>
            </a:r>
            <a:r>
              <a:rPr kumimoji="1" lang="en-US" altLang="ja-JP" sz="2000" b="1" dirty="0">
                <a:solidFill>
                  <a:schemeClr val="accent1">
                    <a:lumMod val="75000"/>
                  </a:schemeClr>
                </a:solidFill>
              </a:rPr>
              <a:t> 12/2018</a:t>
            </a:r>
          </a:p>
          <a:p>
            <a:r>
              <a:rPr lang="vi-VN" sz="2000" dirty="0">
                <a:solidFill>
                  <a:schemeClr val="accent1">
                    <a:lumMod val="75000"/>
                  </a:schemeClr>
                </a:solidFill>
                <a:latin typeface="Calibri" panose="020F0502020204030204" pitchFamily="34" charset="0"/>
                <a:cs typeface="Calibri" panose="020F0502020204030204" pitchFamily="34" charset="0"/>
              </a:rPr>
              <a:t>Việt nam là một trong những quốc gia đầu tiên được </a:t>
            </a:r>
            <a:r>
              <a:rPr lang="en-US" sz="2000" dirty="0" err="1">
                <a:solidFill>
                  <a:schemeClr val="accent1">
                    <a:lumMod val="75000"/>
                  </a:schemeClr>
                </a:solidFill>
                <a:latin typeface="Calibri" panose="020F0502020204030204" pitchFamily="34" charset="0"/>
                <a:cs typeface="Calibri" panose="020F0502020204030204" pitchFamily="34" charset="0"/>
              </a:rPr>
              <a:t>thi</a:t>
            </a:r>
            <a:r>
              <a:rPr lang="en-US" sz="2000" dirty="0">
                <a:solidFill>
                  <a:schemeClr val="accent1">
                    <a:lumMod val="75000"/>
                  </a:schemeClr>
                </a:solidFill>
                <a:latin typeface="Calibri" panose="020F0502020204030204" pitchFamily="34" charset="0"/>
                <a:cs typeface="Calibri" panose="020F0502020204030204" pitchFamily="34" charset="0"/>
              </a:rPr>
              <a:t> </a:t>
            </a:r>
            <a:r>
              <a:rPr lang="en-US" sz="2000" dirty="0" err="1">
                <a:solidFill>
                  <a:schemeClr val="accent1">
                    <a:lumMod val="75000"/>
                  </a:schemeClr>
                </a:solidFill>
                <a:latin typeface="Calibri" panose="020F0502020204030204" pitchFamily="34" charset="0"/>
                <a:cs typeface="Calibri" panose="020F0502020204030204" pitchFamily="34" charset="0"/>
              </a:rPr>
              <a:t>hành</a:t>
            </a:r>
            <a:r>
              <a:rPr lang="en-US" sz="2000" dirty="0">
                <a:solidFill>
                  <a:schemeClr val="accent1">
                    <a:lumMod val="75000"/>
                  </a:schemeClr>
                </a:solidFill>
                <a:latin typeface="Calibri" panose="020F0502020204030204" pitchFamily="34" charset="0"/>
                <a:cs typeface="Calibri" panose="020F0502020204030204" pitchFamily="34" charset="0"/>
              </a:rPr>
              <a:t> </a:t>
            </a:r>
            <a:r>
              <a:rPr lang="en-US" sz="2000" dirty="0" err="1">
                <a:solidFill>
                  <a:schemeClr val="accent1">
                    <a:lumMod val="75000"/>
                  </a:schemeClr>
                </a:solidFill>
                <a:latin typeface="Calibri" panose="020F0502020204030204" pitchFamily="34" charset="0"/>
                <a:cs typeface="Calibri" panose="020F0502020204030204" pitchFamily="34" charset="0"/>
              </a:rPr>
              <a:t>hiệp</a:t>
            </a:r>
            <a:r>
              <a:rPr lang="en-US" sz="2000" dirty="0">
                <a:solidFill>
                  <a:schemeClr val="accent1">
                    <a:lumMod val="75000"/>
                  </a:schemeClr>
                </a:solidFill>
                <a:latin typeface="Calibri" panose="020F0502020204030204" pitchFamily="34" charset="0"/>
                <a:cs typeface="Calibri" panose="020F0502020204030204" pitchFamily="34" charset="0"/>
              </a:rPr>
              <a:t> </a:t>
            </a:r>
            <a:r>
              <a:rPr lang="en-US" sz="2000" dirty="0" err="1">
                <a:solidFill>
                  <a:schemeClr val="accent1">
                    <a:lumMod val="75000"/>
                  </a:schemeClr>
                </a:solidFill>
                <a:latin typeface="Calibri" panose="020F0502020204030204" pitchFamily="34" charset="0"/>
                <a:cs typeface="Calibri" panose="020F0502020204030204" pitchFamily="34" charset="0"/>
              </a:rPr>
              <a:t>định</a:t>
            </a:r>
            <a:r>
              <a:rPr lang="en-US" sz="2000" dirty="0">
                <a:solidFill>
                  <a:schemeClr val="accent1">
                    <a:lumMod val="75000"/>
                  </a:schemeClr>
                </a:solidFill>
                <a:latin typeface="Calibri" panose="020F0502020204030204" pitchFamily="34" charset="0"/>
                <a:cs typeface="Calibri" panose="020F0502020204030204" pitchFamily="34" charset="0"/>
              </a:rPr>
              <a:t> </a:t>
            </a:r>
            <a:endParaRPr kumimoji="1" lang="en-US" altLang="ja-JP" sz="2000" b="1" dirty="0">
              <a:solidFill>
                <a:schemeClr val="accent1">
                  <a:lumMod val="75000"/>
                </a:schemeClr>
              </a:solidFill>
            </a:endParaRPr>
          </a:p>
          <a:p>
            <a:pPr>
              <a:buFont typeface="Wingdings" panose="05000000000000000000" pitchFamily="2" charset="2"/>
              <a:buChar char="Ø"/>
            </a:pPr>
            <a:r>
              <a:rPr kumimoji="1" lang="en-US" altLang="ja-JP" sz="2000" dirty="0" err="1">
                <a:solidFill>
                  <a:schemeClr val="accent1">
                    <a:lumMod val="75000"/>
                  </a:schemeClr>
                </a:solidFill>
              </a:rPr>
              <a:t>Dựa</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vào</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thanh</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toán</a:t>
            </a:r>
            <a:r>
              <a:rPr kumimoji="1" lang="en-US" altLang="ja-JP" sz="2000" dirty="0">
                <a:solidFill>
                  <a:schemeClr val="accent1">
                    <a:lumMod val="75000"/>
                  </a:schemeClr>
                </a:solidFill>
              </a:rPr>
              <a:t> EMV® QR Code </a:t>
            </a:r>
            <a:r>
              <a:rPr kumimoji="1" lang="en-US" altLang="ja-JP" sz="2000" dirty="0" err="1">
                <a:solidFill>
                  <a:schemeClr val="accent1">
                    <a:lumMod val="75000"/>
                  </a:schemeClr>
                </a:solidFill>
              </a:rPr>
              <a:t>được</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định</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rõ</a:t>
            </a:r>
            <a:endParaRPr kumimoji="1" lang="en-US" altLang="ja-JP" sz="2000" dirty="0">
              <a:solidFill>
                <a:schemeClr val="accent1">
                  <a:lumMod val="75000"/>
                </a:schemeClr>
              </a:solidFill>
            </a:endParaRPr>
          </a:p>
          <a:p>
            <a:pPr>
              <a:buFont typeface="Wingdings" panose="05000000000000000000" pitchFamily="2" charset="2"/>
              <a:buChar char="Ø"/>
            </a:pPr>
            <a:r>
              <a:rPr lang="en-US" sz="2000" dirty="0" err="1">
                <a:solidFill>
                  <a:schemeClr val="accent1">
                    <a:lumMod val="75000"/>
                  </a:schemeClr>
                </a:solidFill>
              </a:rPr>
              <a:t>Hỗ</a:t>
            </a:r>
            <a:r>
              <a:rPr lang="en-US" sz="2000" dirty="0">
                <a:solidFill>
                  <a:schemeClr val="accent1">
                    <a:lumMod val="75000"/>
                  </a:schemeClr>
                </a:solidFill>
              </a:rPr>
              <a:t> </a:t>
            </a:r>
            <a:r>
              <a:rPr lang="en-US" sz="2000" dirty="0" err="1">
                <a:solidFill>
                  <a:schemeClr val="accent1">
                    <a:lumMod val="75000"/>
                  </a:schemeClr>
                </a:solidFill>
              </a:rPr>
              <a:t>trợ</a:t>
            </a:r>
            <a:r>
              <a:rPr lang="en-US" sz="2000" dirty="0">
                <a:solidFill>
                  <a:schemeClr val="accent1">
                    <a:lumMod val="75000"/>
                  </a:schemeClr>
                </a:solidFill>
              </a:rPr>
              <a:t> </a:t>
            </a:r>
            <a:r>
              <a:rPr lang="en-US" sz="2000" dirty="0" err="1">
                <a:solidFill>
                  <a:schemeClr val="accent1">
                    <a:lumMod val="75000"/>
                  </a:schemeClr>
                </a:solidFill>
              </a:rPr>
              <a:t>giao</a:t>
            </a:r>
            <a:r>
              <a:rPr lang="en-US" sz="2000" dirty="0">
                <a:solidFill>
                  <a:schemeClr val="accent1">
                    <a:lumMod val="75000"/>
                  </a:schemeClr>
                </a:solidFill>
              </a:rPr>
              <a:t> </a:t>
            </a:r>
            <a:r>
              <a:rPr lang="en-US" sz="2000" dirty="0" err="1">
                <a:solidFill>
                  <a:schemeClr val="accent1">
                    <a:lumMod val="75000"/>
                  </a:schemeClr>
                </a:solidFill>
              </a:rPr>
              <a:t>diện</a:t>
            </a:r>
            <a:r>
              <a:rPr lang="en-US" sz="2000" dirty="0">
                <a:solidFill>
                  <a:schemeClr val="accent1">
                    <a:lumMod val="75000"/>
                  </a:schemeClr>
                </a:solidFill>
              </a:rPr>
              <a:t> API</a:t>
            </a:r>
            <a:endParaRPr kumimoji="1" lang="en-US" altLang="ja-JP" sz="2000" dirty="0">
              <a:solidFill>
                <a:schemeClr val="accent1">
                  <a:lumMod val="75000"/>
                </a:schemeClr>
              </a:solidFill>
            </a:endParaRPr>
          </a:p>
          <a:p>
            <a:pPr>
              <a:buFont typeface="Wingdings" panose="05000000000000000000" pitchFamily="2" charset="2"/>
              <a:buChar char="Ø"/>
            </a:pPr>
            <a:endParaRPr kumimoji="1" lang="en-US" altLang="ja-JP" sz="2000" b="1" dirty="0">
              <a:solidFill>
                <a:schemeClr val="accent1">
                  <a:lumMod val="75000"/>
                </a:schemeClr>
              </a:solidFill>
            </a:endParaRPr>
          </a:p>
        </p:txBody>
      </p:sp>
      <p:sp>
        <p:nvSpPr>
          <p:cNvPr id="2" name="タイトル 1"/>
          <p:cNvSpPr>
            <a:spLocks noGrp="1"/>
          </p:cNvSpPr>
          <p:nvPr>
            <p:ph type="title"/>
          </p:nvPr>
        </p:nvSpPr>
        <p:spPr>
          <a:xfrm>
            <a:off x="447583" y="214121"/>
            <a:ext cx="8248841" cy="552497"/>
          </a:xfrm>
        </p:spPr>
        <p:txBody>
          <a:bodyPr/>
          <a:lstStyle/>
          <a:p>
            <a:r>
              <a:rPr lang="en-US" b="0"/>
              <a:t> </a:t>
            </a:r>
            <a:r>
              <a:rPr lang="en-US" b="0">
                <a:latin typeface="Calibri (Body)"/>
              </a:rPr>
              <a:t>S</a:t>
            </a:r>
            <a:r>
              <a:rPr lang="vi-VN" b="0">
                <a:latin typeface="Calibri (Body)"/>
              </a:rPr>
              <a:t>áng kiến chiến lược</a:t>
            </a:r>
            <a:r>
              <a:rPr lang="vi-VN" b="0"/>
              <a:t> </a:t>
            </a:r>
            <a:r>
              <a:rPr kumimoji="1" lang="en-US" altLang="ja-JP">
                <a:ea typeface="メイリオ" pitchFamily="50" charset="-128"/>
                <a:cs typeface="メイリオ" pitchFamily="50" charset="-128"/>
              </a:rPr>
              <a:t>– </a:t>
            </a:r>
            <a:r>
              <a:rPr kumimoji="1" lang="en-US" altLang="ja-JP" dirty="0">
                <a:ea typeface="メイリオ" pitchFamily="50" charset="-128"/>
                <a:cs typeface="メイリオ" pitchFamily="50" charset="-128"/>
              </a:rPr>
              <a:t>Example (2)</a:t>
            </a:r>
            <a:endParaRPr kumimoji="1" lang="ja-JP" altLang="en-US" dirty="0"/>
          </a:p>
        </p:txBody>
      </p:sp>
      <p:sp>
        <p:nvSpPr>
          <p:cNvPr id="3" name="スライド番号プレースホルダー 2"/>
          <p:cNvSpPr>
            <a:spLocks noGrp="1"/>
          </p:cNvSpPr>
          <p:nvPr>
            <p:ph type="sldNum" sz="quarter" idx="10"/>
          </p:nvPr>
        </p:nvSpPr>
        <p:spPr/>
        <p:txBody>
          <a:bodyPr/>
          <a:lstStyle/>
          <a:p>
            <a:fld id="{949E5E12-28DC-9646-8824-EBBCCA96E3C7}" type="slidenum">
              <a:rPr lang="en-US" smtClean="0"/>
              <a:pPr/>
              <a:t>8</a:t>
            </a:fld>
            <a:endParaRPr lang="en-US" dirty="0"/>
          </a:p>
        </p:txBody>
      </p:sp>
      <p:pic>
        <p:nvPicPr>
          <p:cNvPr id="7"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tretch>
            <a:fillRect/>
          </a:stretch>
        </p:blipFill>
        <p:spPr bwMode="auto">
          <a:xfrm>
            <a:off x="6121401" y="1646948"/>
            <a:ext cx="2663751" cy="17745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5" name="テキスト ボックス 21"/>
          <p:cNvSpPr txBox="1"/>
          <p:nvPr/>
        </p:nvSpPr>
        <p:spPr>
          <a:xfrm>
            <a:off x="454628" y="947551"/>
            <a:ext cx="3495072" cy="360000"/>
          </a:xfrm>
          <a:prstGeom prst="rect">
            <a:avLst/>
          </a:prstGeom>
          <a:solidFill>
            <a:srgbClr val="00B050"/>
          </a:solidFill>
          <a:ln>
            <a:noFill/>
          </a:ln>
          <a:effectLst/>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kumimoji="1" lang="en-US" altLang="ja-JP" sz="2000" b="1">
                <a:solidFill>
                  <a:schemeClr val="bg1"/>
                </a:solidFill>
                <a:effectLst>
                  <a:outerShdw blurRad="38100" dist="38100" dir="2700000" algn="tl">
                    <a:srgbClr val="000000">
                      <a:alpha val="43137"/>
                    </a:srgbClr>
                  </a:outerShdw>
                </a:effectLst>
              </a:rPr>
              <a:t>Thanh toán bằng mã QR</a:t>
            </a:r>
            <a:endParaRPr lang="en-US" altLang="ja-JP" sz="2000" dirty="0">
              <a:solidFill>
                <a:schemeClr val="bg1"/>
              </a:solidFill>
              <a:effectLst>
                <a:outerShdw blurRad="38100" dist="38100" dir="2700000" algn="tl">
                  <a:srgbClr val="000000">
                    <a:alpha val="43137"/>
                  </a:srgbClr>
                </a:outerShdw>
              </a:effectLst>
              <a:cs typeface="Calibri"/>
            </a:endParaRPr>
          </a:p>
        </p:txBody>
      </p:sp>
    </p:spTree>
    <p:extLst>
      <p:ext uri="{BB962C8B-B14F-4D97-AF65-F5344CB8AC3E}">
        <p14:creationId xmlns:p14="http://schemas.microsoft.com/office/powerpoint/2010/main" val="1013225135"/>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プレースホルダー 3"/>
          <p:cNvSpPr>
            <a:spLocks noGrp="1"/>
          </p:cNvSpPr>
          <p:nvPr>
            <p:ph type="body" sz="quarter" idx="4294967295"/>
          </p:nvPr>
        </p:nvSpPr>
        <p:spPr>
          <a:xfrm>
            <a:off x="454627" y="1488486"/>
            <a:ext cx="5093353" cy="2961492"/>
          </a:xfrm>
          <a:prstGeom prst="rect">
            <a:avLst/>
          </a:prstGeom>
        </p:spPr>
        <p:txBody>
          <a:bodyPr vert="horz" lIns="68580" tIns="34290" rIns="68580" bIns="34290" rtlCol="0">
            <a:normAutofit/>
            <a:scene3d>
              <a:camera prst="orthographicFront"/>
              <a:lightRig rig="threePt" dir="t"/>
            </a:scene3d>
            <a:sp3d extrusionH="57150">
              <a:bevelT w="38100" h="38100"/>
            </a:sp3d>
          </a:bodyPr>
          <a:lstStyle/>
          <a:p>
            <a:pPr marL="285750" indent="-285750">
              <a:buFont typeface="Wingdings" pitchFamily="2" charset="2"/>
              <a:buChar char="ü"/>
            </a:pPr>
            <a:r>
              <a:rPr kumimoji="1" lang="en-US" altLang="ja-JP" sz="2000" b="1" dirty="0">
                <a:solidFill>
                  <a:schemeClr val="accent1">
                    <a:lumMod val="75000"/>
                  </a:schemeClr>
                </a:solidFill>
              </a:rPr>
              <a:t>J/Secure 2.0</a:t>
            </a:r>
          </a:p>
          <a:p>
            <a:pPr marL="628650" lvl="1" indent="-285750">
              <a:spcBef>
                <a:spcPts val="600"/>
              </a:spcBef>
              <a:buFont typeface="Wingdings" pitchFamily="2" charset="2"/>
              <a:buChar char="Ø"/>
            </a:pPr>
            <a:r>
              <a:rPr kumimoji="1" lang="en-US" altLang="ja-JP" sz="2000" dirty="0" err="1">
                <a:solidFill>
                  <a:schemeClr val="accent1">
                    <a:lumMod val="75000"/>
                  </a:schemeClr>
                </a:solidFill>
              </a:rPr>
              <a:t>Dựa</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trên</a:t>
            </a:r>
            <a:r>
              <a:rPr kumimoji="1" lang="en-US" altLang="ja-JP" sz="2000" dirty="0">
                <a:solidFill>
                  <a:schemeClr val="accent1">
                    <a:lumMod val="75000"/>
                  </a:schemeClr>
                </a:solidFill>
              </a:rPr>
              <a:t> EMV® 3-D Secure </a:t>
            </a:r>
            <a:r>
              <a:rPr kumimoji="1" lang="en-US" altLang="ja-JP" sz="2000" dirty="0" err="1">
                <a:solidFill>
                  <a:schemeClr val="accent1">
                    <a:lumMod val="75000"/>
                  </a:schemeClr>
                </a:solidFill>
              </a:rPr>
              <a:t>được</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chỉ</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rõ</a:t>
            </a:r>
            <a:endParaRPr kumimoji="1" lang="en-US" altLang="ja-JP" sz="2000" dirty="0">
              <a:solidFill>
                <a:schemeClr val="accent1">
                  <a:lumMod val="75000"/>
                </a:schemeClr>
              </a:solidFill>
            </a:endParaRPr>
          </a:p>
          <a:p>
            <a:pPr marL="628650" lvl="1" indent="-285750">
              <a:spcBef>
                <a:spcPts val="600"/>
              </a:spcBef>
              <a:buFont typeface="Wingdings" pitchFamily="2" charset="2"/>
              <a:buChar char="Ø"/>
            </a:pPr>
            <a:r>
              <a:rPr kumimoji="1" lang="en-US" altLang="ja-JP" sz="2000" dirty="0" err="1">
                <a:solidFill>
                  <a:schemeClr val="accent1">
                    <a:lumMod val="75000"/>
                  </a:schemeClr>
                </a:solidFill>
              </a:rPr>
              <a:t>Giảm</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rủi</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ro</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và</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nâng</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cao</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nhận</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thức</a:t>
            </a:r>
            <a:r>
              <a:rPr kumimoji="1" lang="en-US" altLang="ja-JP" sz="2000" dirty="0">
                <a:solidFill>
                  <a:schemeClr val="accent1">
                    <a:lumMod val="75000"/>
                  </a:schemeClr>
                </a:solidFill>
              </a:rPr>
              <a:t> </a:t>
            </a:r>
            <a:r>
              <a:rPr kumimoji="1" lang="en-US" altLang="ja-JP" sz="2000" dirty="0" err="1">
                <a:solidFill>
                  <a:schemeClr val="accent1">
                    <a:lumMod val="75000"/>
                  </a:schemeClr>
                </a:solidFill>
              </a:rPr>
              <a:t>rủi</a:t>
            </a:r>
            <a:r>
              <a:rPr kumimoji="1" lang="en-US" altLang="ja-JP" sz="2000" dirty="0">
                <a:solidFill>
                  <a:schemeClr val="accent1">
                    <a:lumMod val="75000"/>
                  </a:schemeClr>
                </a:solidFill>
              </a:rPr>
              <a:t> ro.</a:t>
            </a:r>
          </a:p>
          <a:p>
            <a:pPr lvl="1">
              <a:spcBef>
                <a:spcPts val="600"/>
              </a:spcBef>
            </a:pPr>
            <a:r>
              <a:rPr lang="vi-VN" sz="2000" dirty="0">
                <a:solidFill>
                  <a:schemeClr val="accent1">
                    <a:lumMod val="75000"/>
                  </a:schemeClr>
                </a:solidFill>
                <a:latin typeface="Calibri (Body)"/>
              </a:rPr>
              <a:t>Hầu hết các giao dịch sẽ không cần sự tương tác với chủ thẻ </a:t>
            </a:r>
            <a:endParaRPr kumimoji="1" lang="en-US" altLang="ja-JP" sz="2000" dirty="0">
              <a:solidFill>
                <a:schemeClr val="accent1">
                  <a:lumMod val="75000"/>
                </a:schemeClr>
              </a:solidFill>
              <a:latin typeface="Calibri (Body)"/>
            </a:endParaRPr>
          </a:p>
          <a:p>
            <a:pPr marL="628650" lvl="1" indent="-285750">
              <a:spcBef>
                <a:spcPts val="600"/>
              </a:spcBef>
              <a:buFont typeface="Wingdings" pitchFamily="2" charset="2"/>
              <a:buChar char="Ø"/>
            </a:pPr>
            <a:r>
              <a:rPr lang="vi-VN" sz="2000" dirty="0">
                <a:solidFill>
                  <a:schemeClr val="accent1">
                    <a:lumMod val="75000"/>
                  </a:schemeClr>
                </a:solidFill>
                <a:latin typeface="Calibri (Body)"/>
              </a:rPr>
              <a:t>Tối ưu hóa cho di động </a:t>
            </a:r>
            <a:endParaRPr lang="en-US" sz="2000" dirty="0">
              <a:solidFill>
                <a:schemeClr val="accent1">
                  <a:lumMod val="75000"/>
                </a:schemeClr>
              </a:solidFill>
              <a:latin typeface="Calibri (Body)"/>
            </a:endParaRPr>
          </a:p>
          <a:p>
            <a:pPr marL="628650" lvl="1" indent="-285750">
              <a:spcBef>
                <a:spcPts val="600"/>
              </a:spcBef>
              <a:buFont typeface="Wingdings" pitchFamily="2" charset="2"/>
              <a:buChar char="Ø"/>
            </a:pPr>
            <a:r>
              <a:rPr lang="en-US" sz="2000" dirty="0" err="1">
                <a:solidFill>
                  <a:schemeClr val="accent1">
                    <a:lumMod val="75000"/>
                  </a:schemeClr>
                </a:solidFill>
                <a:latin typeface="Calibri (Body)"/>
              </a:rPr>
              <a:t>Hiệp</a:t>
            </a:r>
            <a:r>
              <a:rPr lang="en-US" sz="2000" dirty="0">
                <a:solidFill>
                  <a:schemeClr val="accent1">
                    <a:lumMod val="75000"/>
                  </a:schemeClr>
                </a:solidFill>
                <a:latin typeface="Calibri (Body)"/>
              </a:rPr>
              <a:t> </a:t>
            </a:r>
            <a:r>
              <a:rPr lang="en-US" sz="2000" dirty="0" err="1">
                <a:solidFill>
                  <a:schemeClr val="accent1">
                    <a:lumMod val="75000"/>
                  </a:schemeClr>
                </a:solidFill>
                <a:latin typeface="Calibri (Body)"/>
              </a:rPr>
              <a:t>định</a:t>
            </a:r>
            <a:r>
              <a:rPr lang="en-US" sz="2000" dirty="0">
                <a:solidFill>
                  <a:schemeClr val="accent1">
                    <a:lumMod val="75000"/>
                  </a:schemeClr>
                </a:solidFill>
                <a:latin typeface="Calibri (Body)"/>
              </a:rPr>
              <a:t> </a:t>
            </a:r>
            <a:r>
              <a:rPr lang="vi-VN" sz="2000" dirty="0">
                <a:solidFill>
                  <a:schemeClr val="accent1">
                    <a:lumMod val="75000"/>
                  </a:schemeClr>
                </a:solidFill>
                <a:latin typeface="Calibri (Body)"/>
              </a:rPr>
              <a:t>bắt đầu</a:t>
            </a:r>
            <a:r>
              <a:rPr lang="en-US" sz="2000" dirty="0">
                <a:solidFill>
                  <a:schemeClr val="accent1">
                    <a:lumMod val="75000"/>
                  </a:schemeClr>
                </a:solidFill>
                <a:latin typeface="Calibri (Body)"/>
              </a:rPr>
              <a:t> </a:t>
            </a:r>
            <a:r>
              <a:rPr lang="en-US" sz="2000" dirty="0" err="1">
                <a:solidFill>
                  <a:schemeClr val="accent1">
                    <a:lumMod val="75000"/>
                  </a:schemeClr>
                </a:solidFill>
                <a:latin typeface="Calibri (Body)"/>
              </a:rPr>
              <a:t>thực</a:t>
            </a:r>
            <a:r>
              <a:rPr lang="en-US" sz="2000" dirty="0">
                <a:solidFill>
                  <a:schemeClr val="accent1">
                    <a:lumMod val="75000"/>
                  </a:schemeClr>
                </a:solidFill>
                <a:latin typeface="Calibri (Body)"/>
              </a:rPr>
              <a:t> </a:t>
            </a:r>
            <a:r>
              <a:rPr lang="en-US" sz="2000" dirty="0" err="1">
                <a:solidFill>
                  <a:schemeClr val="accent1">
                    <a:lumMod val="75000"/>
                  </a:schemeClr>
                </a:solidFill>
                <a:latin typeface="Calibri (Body)"/>
              </a:rPr>
              <a:t>hiện</a:t>
            </a:r>
            <a:r>
              <a:rPr lang="vi-VN" sz="2000" dirty="0">
                <a:solidFill>
                  <a:schemeClr val="accent1">
                    <a:lumMod val="75000"/>
                  </a:schemeClr>
                </a:solidFill>
                <a:latin typeface="Calibri (Body)"/>
              </a:rPr>
              <a:t> </a:t>
            </a:r>
            <a:r>
              <a:rPr lang="en-US" sz="2000" dirty="0" err="1">
                <a:solidFill>
                  <a:schemeClr val="accent1">
                    <a:lumMod val="75000"/>
                  </a:schemeClr>
                </a:solidFill>
                <a:latin typeface="Calibri (Body)"/>
              </a:rPr>
              <a:t>vào</a:t>
            </a:r>
            <a:r>
              <a:rPr lang="vi-VN" sz="2000" dirty="0">
                <a:solidFill>
                  <a:schemeClr val="accent1">
                    <a:lumMod val="75000"/>
                  </a:schemeClr>
                </a:solidFill>
                <a:latin typeface="Calibri (Body)"/>
              </a:rPr>
              <a:t> tháng 11 năm 2018 </a:t>
            </a:r>
            <a:endParaRPr kumimoji="1" lang="en-US" altLang="ja-JP" sz="2000" dirty="0">
              <a:solidFill>
                <a:schemeClr val="accent1">
                  <a:lumMod val="75000"/>
                </a:schemeClr>
              </a:solidFill>
              <a:latin typeface="Calibri (Body)"/>
            </a:endParaRPr>
          </a:p>
        </p:txBody>
      </p:sp>
      <p:sp>
        <p:nvSpPr>
          <p:cNvPr id="3" name="スライド番号プレースホルダー 2"/>
          <p:cNvSpPr>
            <a:spLocks noGrp="1"/>
          </p:cNvSpPr>
          <p:nvPr>
            <p:ph type="sldNum" sz="quarter" idx="10"/>
          </p:nvPr>
        </p:nvSpPr>
        <p:spPr/>
        <p:txBody>
          <a:bodyPr/>
          <a:lstStyle/>
          <a:p>
            <a:fld id="{949E5E12-28DC-9646-8824-EBBCCA96E3C7}" type="slidenum">
              <a:rPr lang="en-US" smtClean="0"/>
              <a:pPr/>
              <a:t>9</a:t>
            </a:fld>
            <a:endParaRPr lang="en-US" dirty="0"/>
          </a:p>
        </p:txBody>
      </p:sp>
      <p:sp>
        <p:nvSpPr>
          <p:cNvPr id="9" name="タイトル 1"/>
          <p:cNvSpPr>
            <a:spLocks noGrp="1"/>
          </p:cNvSpPr>
          <p:nvPr>
            <p:ph type="title"/>
          </p:nvPr>
        </p:nvSpPr>
        <p:spPr>
          <a:xfrm>
            <a:off x="447580" y="214119"/>
            <a:ext cx="8248841" cy="552497"/>
          </a:xfrm>
        </p:spPr>
        <p:txBody>
          <a:bodyPr/>
          <a:lstStyle/>
          <a:p>
            <a:r>
              <a:rPr lang="en-US" b="0">
                <a:latin typeface="Calibri (Body)"/>
              </a:rPr>
              <a:t>S</a:t>
            </a:r>
            <a:r>
              <a:rPr lang="vi-VN" b="0">
                <a:latin typeface="Calibri (Body)"/>
              </a:rPr>
              <a:t>áng kiến chiến lược</a:t>
            </a:r>
            <a:r>
              <a:rPr lang="en-US" b="0">
                <a:latin typeface="Calibri (Body)"/>
              </a:rPr>
              <a:t> </a:t>
            </a:r>
            <a:r>
              <a:rPr kumimoji="1" lang="en-US" altLang="ja-JP">
                <a:ea typeface="メイリオ" pitchFamily="50" charset="-128"/>
                <a:cs typeface="メイリオ" pitchFamily="50" charset="-128"/>
              </a:rPr>
              <a:t>– </a:t>
            </a:r>
            <a:r>
              <a:rPr kumimoji="1" lang="en-US" altLang="ja-JP" dirty="0">
                <a:ea typeface="メイリオ" pitchFamily="50" charset="-128"/>
                <a:cs typeface="メイリオ" pitchFamily="50" charset="-128"/>
              </a:rPr>
              <a:t>Examples (3)</a:t>
            </a:r>
            <a:endParaRPr kumimoji="1" lang="ja-JP" altLang="en-US" dirty="0"/>
          </a:p>
        </p:txBody>
      </p:sp>
      <p:pic>
        <p:nvPicPr>
          <p:cNvPr id="8" name="Picture 4" descr="「J/Secure」の画像検索結果"/>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726513" y="3679546"/>
            <a:ext cx="997018" cy="61911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869785" y="1269884"/>
            <a:ext cx="2853746" cy="2039204"/>
          </a:xfrm>
          <a:prstGeom prst="roundRect">
            <a:avLst>
              <a:gd name="adj" fmla="val 8594"/>
            </a:avLst>
          </a:prstGeom>
          <a:solidFill>
            <a:srgbClr val="FFFFFF">
              <a:shade val="85000"/>
            </a:srgbClr>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pic>
      <p:sp>
        <p:nvSpPr>
          <p:cNvPr id="10" name="テキスト ボックス 21"/>
          <p:cNvSpPr txBox="1"/>
          <p:nvPr/>
        </p:nvSpPr>
        <p:spPr>
          <a:xfrm>
            <a:off x="454628" y="947551"/>
            <a:ext cx="3476021" cy="360000"/>
          </a:xfrm>
          <a:prstGeom prst="rect">
            <a:avLst/>
          </a:prstGeom>
          <a:solidFill>
            <a:srgbClr val="00B050"/>
          </a:solidFill>
          <a:ln>
            <a:noFill/>
          </a:ln>
          <a:effectLst/>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kumimoji="1" lang="en-US" altLang="ja-JP" sz="2000" b="1" dirty="0">
                <a:solidFill>
                  <a:schemeClr val="bg1"/>
                </a:solidFill>
                <a:effectLst>
                  <a:outerShdw blurRad="38100" dist="38100" dir="2700000" algn="tl">
                    <a:srgbClr val="000000">
                      <a:alpha val="43137"/>
                    </a:srgbClr>
                  </a:outerShdw>
                </a:effectLst>
              </a:rPr>
              <a:t>3-D Secure 2.0</a:t>
            </a:r>
            <a:endParaRPr lang="en-US" altLang="ja-JP" sz="2000" dirty="0">
              <a:solidFill>
                <a:schemeClr val="bg1"/>
              </a:solidFill>
              <a:effectLst>
                <a:outerShdw blurRad="38100" dist="38100" dir="2700000" algn="tl">
                  <a:srgbClr val="000000">
                    <a:alpha val="43137"/>
                  </a:srgbClr>
                </a:outerShdw>
              </a:effectLst>
              <a:cs typeface="Calibri"/>
            </a:endParaRPr>
          </a:p>
        </p:txBody>
      </p:sp>
    </p:spTree>
    <p:extLst>
      <p:ext uri="{BB962C8B-B14F-4D97-AF65-F5344CB8AC3E}">
        <p14:creationId xmlns:p14="http://schemas.microsoft.com/office/powerpoint/2010/main" val="2520478161"/>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プレースホルダー 3"/>
          <p:cNvSpPr>
            <a:spLocks noGrp="1"/>
          </p:cNvSpPr>
          <p:nvPr>
            <p:ph type="body" sz="quarter" idx="4294967295"/>
          </p:nvPr>
        </p:nvSpPr>
        <p:spPr>
          <a:xfrm>
            <a:off x="454629" y="1465544"/>
            <a:ext cx="6016023" cy="3047933"/>
          </a:xfrm>
          <a:prstGeom prst="rect">
            <a:avLst/>
          </a:prstGeom>
        </p:spPr>
        <p:txBody>
          <a:bodyPr vert="horz" lIns="68580" tIns="34290" rIns="68580" bIns="34290" rtlCol="0">
            <a:noAutofit/>
            <a:scene3d>
              <a:camera prst="orthographicFront"/>
              <a:lightRig rig="threePt" dir="t"/>
            </a:scene3d>
            <a:sp3d extrusionH="57150">
              <a:bevelT w="38100" h="38100"/>
            </a:sp3d>
          </a:bodyPr>
          <a:lstStyle/>
          <a:p>
            <a:pPr marL="285750" indent="-285750">
              <a:buFont typeface="Wingdings" pitchFamily="2" charset="2"/>
              <a:buChar char="ü"/>
            </a:pPr>
            <a:r>
              <a:rPr kumimoji="1" lang="en-US" altLang="ja-JP" sz="2000" b="1" dirty="0">
                <a:solidFill>
                  <a:schemeClr val="accent1">
                    <a:lumMod val="75000"/>
                  </a:schemeClr>
                </a:solidFill>
              </a:rPr>
              <a:t>“</a:t>
            </a:r>
            <a:r>
              <a:rPr kumimoji="1" lang="en-US" altLang="ja-JP" sz="2000" b="1" dirty="0" err="1">
                <a:solidFill>
                  <a:schemeClr val="accent1">
                    <a:lumMod val="75000"/>
                  </a:schemeClr>
                </a:solidFill>
              </a:rPr>
              <a:t>Thẻ</a:t>
            </a:r>
            <a:r>
              <a:rPr kumimoji="1" lang="en-US" altLang="ja-JP" sz="2000" b="1" dirty="0">
                <a:solidFill>
                  <a:schemeClr val="accent1">
                    <a:lumMod val="75000"/>
                  </a:schemeClr>
                </a:solidFill>
              </a:rPr>
              <a:t> </a:t>
            </a:r>
            <a:r>
              <a:rPr kumimoji="1" lang="en-US" altLang="ja-JP" sz="2000" b="1" dirty="0" err="1">
                <a:solidFill>
                  <a:schemeClr val="accent1">
                    <a:lumMod val="75000"/>
                  </a:schemeClr>
                </a:solidFill>
              </a:rPr>
              <a:t>sinh</a:t>
            </a:r>
            <a:r>
              <a:rPr kumimoji="1" lang="en-US" altLang="ja-JP" sz="2000" b="1" dirty="0">
                <a:solidFill>
                  <a:schemeClr val="accent1">
                    <a:lumMod val="75000"/>
                  </a:schemeClr>
                </a:solidFill>
              </a:rPr>
              <a:t> </a:t>
            </a:r>
            <a:r>
              <a:rPr kumimoji="1" lang="en-US" altLang="ja-JP" sz="2000" b="1" dirty="0" err="1">
                <a:solidFill>
                  <a:schemeClr val="accent1">
                    <a:lumMod val="75000"/>
                  </a:schemeClr>
                </a:solidFill>
              </a:rPr>
              <a:t>trắc</a:t>
            </a:r>
            <a:r>
              <a:rPr kumimoji="1" lang="en-US" altLang="ja-JP" sz="2000" b="1" dirty="0">
                <a:solidFill>
                  <a:schemeClr val="accent1">
                    <a:lumMod val="75000"/>
                  </a:schemeClr>
                </a:solidFill>
              </a:rPr>
              <a:t> </a:t>
            </a:r>
            <a:r>
              <a:rPr kumimoji="1" lang="en-US" altLang="ja-JP" sz="2000" b="1" dirty="0" err="1">
                <a:solidFill>
                  <a:schemeClr val="accent1">
                    <a:lumMod val="75000"/>
                  </a:schemeClr>
                </a:solidFill>
              </a:rPr>
              <a:t>học</a:t>
            </a:r>
            <a:r>
              <a:rPr kumimoji="1" lang="en-US" altLang="ja-JP" sz="2000" b="1" dirty="0">
                <a:solidFill>
                  <a:schemeClr val="accent1">
                    <a:lumMod val="75000"/>
                  </a:schemeClr>
                </a:solidFill>
              </a:rPr>
              <a:t> JCB” – </a:t>
            </a:r>
            <a:r>
              <a:rPr lang="en-US" altLang="ja-JP" sz="2000" b="1" dirty="0" err="1">
                <a:solidFill>
                  <a:schemeClr val="accent1">
                    <a:lumMod val="75000"/>
                  </a:schemeClr>
                </a:solidFill>
              </a:rPr>
              <a:t>chứng</a:t>
            </a:r>
            <a:r>
              <a:rPr lang="en-US" altLang="ja-JP" sz="2000" b="1" dirty="0">
                <a:solidFill>
                  <a:schemeClr val="accent1">
                    <a:lumMod val="75000"/>
                  </a:schemeClr>
                </a:solidFill>
              </a:rPr>
              <a:t> </a:t>
            </a:r>
            <a:r>
              <a:rPr lang="en-US" altLang="ja-JP" sz="2000" b="1" dirty="0" err="1">
                <a:solidFill>
                  <a:schemeClr val="accent1">
                    <a:lumMod val="75000"/>
                  </a:schemeClr>
                </a:solidFill>
              </a:rPr>
              <a:t>minh</a:t>
            </a:r>
            <a:r>
              <a:rPr lang="en-US" altLang="ja-JP" sz="2000" b="1" dirty="0">
                <a:solidFill>
                  <a:schemeClr val="accent1">
                    <a:lumMod val="75000"/>
                  </a:schemeClr>
                </a:solidFill>
              </a:rPr>
              <a:t> </a:t>
            </a:r>
            <a:r>
              <a:rPr lang="en-US" altLang="ja-JP" sz="2000" b="1" dirty="0" err="1">
                <a:solidFill>
                  <a:schemeClr val="accent1">
                    <a:lumMod val="75000"/>
                  </a:schemeClr>
                </a:solidFill>
              </a:rPr>
              <a:t>khái</a:t>
            </a:r>
            <a:r>
              <a:rPr lang="en-US" altLang="ja-JP" sz="2000" b="1" dirty="0">
                <a:solidFill>
                  <a:schemeClr val="accent1">
                    <a:lumMod val="75000"/>
                  </a:schemeClr>
                </a:solidFill>
              </a:rPr>
              <a:t> </a:t>
            </a:r>
            <a:r>
              <a:rPr lang="en-US" altLang="ja-JP" sz="2000" b="1" dirty="0" err="1">
                <a:solidFill>
                  <a:schemeClr val="accent1">
                    <a:lumMod val="75000"/>
                  </a:schemeClr>
                </a:solidFill>
              </a:rPr>
              <a:t>niệm</a:t>
            </a:r>
            <a:r>
              <a:rPr lang="en-US" altLang="ja-JP" sz="2000" b="1" dirty="0">
                <a:solidFill>
                  <a:schemeClr val="accent1">
                    <a:lumMod val="75000"/>
                  </a:schemeClr>
                </a:solidFill>
              </a:rPr>
              <a:t> </a:t>
            </a:r>
            <a:r>
              <a:rPr lang="en-US" sz="2000" dirty="0">
                <a:solidFill>
                  <a:schemeClr val="accent1">
                    <a:lumMod val="75000"/>
                  </a:schemeClr>
                </a:solidFill>
              </a:rPr>
              <a:t> </a:t>
            </a:r>
          </a:p>
          <a:p>
            <a:pPr>
              <a:buFont typeface="Wingdings" panose="05000000000000000000" pitchFamily="2" charset="2"/>
              <a:buChar char="Ø"/>
            </a:pPr>
            <a:r>
              <a:rPr lang="vi-VN" sz="2000" dirty="0">
                <a:solidFill>
                  <a:schemeClr val="accent1">
                    <a:lumMod val="75000"/>
                  </a:schemeClr>
                </a:solidFill>
              </a:rPr>
              <a:t>Bộ cảm biến sinh trắc học được trang bị </a:t>
            </a:r>
            <a:r>
              <a:rPr lang="en-US" sz="2000" dirty="0" err="1">
                <a:solidFill>
                  <a:schemeClr val="accent1">
                    <a:lumMod val="75000"/>
                  </a:schemeClr>
                </a:solidFill>
              </a:rPr>
              <a:t>trên</a:t>
            </a:r>
            <a:r>
              <a:rPr lang="en-US" sz="2000" dirty="0">
                <a:solidFill>
                  <a:schemeClr val="accent1">
                    <a:lumMod val="75000"/>
                  </a:schemeClr>
                </a:solidFill>
              </a:rPr>
              <a:t> </a:t>
            </a:r>
            <a:r>
              <a:rPr lang="en-US" sz="2000" dirty="0" err="1">
                <a:solidFill>
                  <a:schemeClr val="accent1">
                    <a:lumMod val="75000"/>
                  </a:schemeClr>
                </a:solidFill>
              </a:rPr>
              <a:t>giao</a:t>
            </a:r>
            <a:r>
              <a:rPr lang="en-US" sz="2000" dirty="0">
                <a:solidFill>
                  <a:schemeClr val="accent1">
                    <a:lumMod val="75000"/>
                  </a:schemeClr>
                </a:solidFill>
              </a:rPr>
              <a:t> </a:t>
            </a:r>
            <a:r>
              <a:rPr lang="en-US" sz="2000" dirty="0" err="1">
                <a:solidFill>
                  <a:schemeClr val="accent1">
                    <a:lumMod val="75000"/>
                  </a:schemeClr>
                </a:solidFill>
              </a:rPr>
              <a:t>diện</a:t>
            </a:r>
            <a:r>
              <a:rPr lang="en-US" sz="2000" dirty="0">
                <a:solidFill>
                  <a:schemeClr val="accent1">
                    <a:lumMod val="75000"/>
                  </a:schemeClr>
                </a:solidFill>
              </a:rPr>
              <a:t> </a:t>
            </a:r>
            <a:r>
              <a:rPr lang="en-US" sz="2000" dirty="0" err="1">
                <a:solidFill>
                  <a:schemeClr val="accent1">
                    <a:lumMod val="75000"/>
                  </a:schemeClr>
                </a:solidFill>
              </a:rPr>
              <a:t>kéo</a:t>
            </a:r>
            <a:r>
              <a:rPr lang="en-US" sz="2000" dirty="0">
                <a:solidFill>
                  <a:schemeClr val="accent1">
                    <a:lumMod val="75000"/>
                  </a:schemeClr>
                </a:solidFill>
              </a:rPr>
              <a:t> </a:t>
            </a:r>
            <a:r>
              <a:rPr lang="en-US" sz="2000" dirty="0" err="1">
                <a:solidFill>
                  <a:schemeClr val="accent1">
                    <a:lumMod val="75000"/>
                  </a:schemeClr>
                </a:solidFill>
              </a:rPr>
              <a:t>của</a:t>
            </a:r>
            <a:r>
              <a:rPr lang="en-US" sz="2000" dirty="0">
                <a:solidFill>
                  <a:schemeClr val="accent1">
                    <a:lumMod val="75000"/>
                  </a:schemeClr>
                </a:solidFill>
              </a:rPr>
              <a:t> </a:t>
            </a:r>
            <a:r>
              <a:rPr lang="en-US" sz="2000" dirty="0" err="1">
                <a:solidFill>
                  <a:schemeClr val="accent1">
                    <a:lumMod val="75000"/>
                  </a:schemeClr>
                </a:solidFill>
              </a:rPr>
              <a:t>thẻ</a:t>
            </a:r>
            <a:endParaRPr lang="en-US" sz="2000" dirty="0">
              <a:solidFill>
                <a:schemeClr val="accent1">
                  <a:lumMod val="75000"/>
                </a:schemeClr>
              </a:solidFill>
            </a:endParaRPr>
          </a:p>
          <a:p>
            <a:pPr>
              <a:buFont typeface="Wingdings" panose="05000000000000000000" pitchFamily="2" charset="2"/>
              <a:buChar char="Ø"/>
            </a:pPr>
            <a:r>
              <a:rPr lang="vi-VN" sz="2000" dirty="0">
                <a:solidFill>
                  <a:schemeClr val="accent1">
                    <a:lumMod val="75000"/>
                  </a:schemeClr>
                </a:solidFill>
              </a:rPr>
              <a:t>Xác nhận dấu vân tay được sử dụng như một phương tiện thay thế </a:t>
            </a:r>
            <a:r>
              <a:rPr lang="en-US" sz="2000" dirty="0">
                <a:solidFill>
                  <a:schemeClr val="accent1">
                    <a:lumMod val="75000"/>
                  </a:schemeClr>
                </a:solidFill>
              </a:rPr>
              <a:t>CVM </a:t>
            </a:r>
            <a:r>
              <a:rPr lang="en-US" sz="2000" dirty="0" err="1">
                <a:solidFill>
                  <a:schemeClr val="accent1">
                    <a:lumMod val="75000"/>
                  </a:schemeClr>
                </a:solidFill>
              </a:rPr>
              <a:t>đến</a:t>
            </a:r>
            <a:r>
              <a:rPr lang="vi-VN" sz="2000" dirty="0">
                <a:solidFill>
                  <a:schemeClr val="accent1">
                    <a:lumMod val="75000"/>
                  </a:schemeClr>
                </a:solidFill>
              </a:rPr>
              <a:t> </a:t>
            </a:r>
            <a:r>
              <a:rPr lang="en-US" sz="2000" dirty="0">
                <a:solidFill>
                  <a:schemeClr val="accent1">
                    <a:lumMod val="75000"/>
                  </a:schemeClr>
                </a:solidFill>
              </a:rPr>
              <a:t>PIN</a:t>
            </a:r>
            <a:r>
              <a:rPr lang="vi-VN" sz="2000" dirty="0">
                <a:solidFill>
                  <a:schemeClr val="accent1">
                    <a:lumMod val="75000"/>
                  </a:schemeClr>
                </a:solidFill>
              </a:rPr>
              <a:t> hoặc chữ ký trong giao dịch </a:t>
            </a:r>
            <a:endParaRPr lang="en-US" sz="2000" dirty="0">
              <a:solidFill>
                <a:schemeClr val="accent1">
                  <a:lumMod val="75000"/>
                </a:schemeClr>
              </a:solidFill>
            </a:endParaRPr>
          </a:p>
          <a:p>
            <a:pPr marL="285750" indent="-285750">
              <a:buFont typeface="Wingdings" pitchFamily="2" charset="2"/>
              <a:buChar char="ü"/>
            </a:pPr>
            <a:r>
              <a:rPr lang="en-US" sz="2000" dirty="0" err="1">
                <a:solidFill>
                  <a:schemeClr val="accent1">
                    <a:lumMod val="75000"/>
                  </a:schemeClr>
                </a:solidFill>
              </a:rPr>
              <a:t>Hợp</a:t>
            </a:r>
            <a:r>
              <a:rPr lang="en-US" sz="2000" dirty="0">
                <a:solidFill>
                  <a:schemeClr val="accent1">
                    <a:lumMod val="75000"/>
                  </a:schemeClr>
                </a:solidFill>
              </a:rPr>
              <a:t> </a:t>
            </a:r>
            <a:r>
              <a:rPr lang="en-US" sz="2000" dirty="0" err="1">
                <a:solidFill>
                  <a:schemeClr val="accent1">
                    <a:lumMod val="75000"/>
                  </a:schemeClr>
                </a:solidFill>
              </a:rPr>
              <a:t>tác</a:t>
            </a:r>
            <a:r>
              <a:rPr lang="en-US" sz="2000" dirty="0">
                <a:solidFill>
                  <a:schemeClr val="accent1">
                    <a:lumMod val="75000"/>
                  </a:schemeClr>
                </a:solidFill>
              </a:rPr>
              <a:t> </a:t>
            </a:r>
            <a:r>
              <a:rPr lang="en-US" sz="2000" dirty="0" err="1">
                <a:solidFill>
                  <a:schemeClr val="accent1">
                    <a:lumMod val="75000"/>
                  </a:schemeClr>
                </a:solidFill>
              </a:rPr>
              <a:t>với</a:t>
            </a:r>
            <a:r>
              <a:rPr lang="en-US" sz="2000" dirty="0">
                <a:solidFill>
                  <a:schemeClr val="accent1">
                    <a:lumMod val="75000"/>
                  </a:schemeClr>
                </a:solidFill>
              </a:rPr>
              <a:t> IDEMIA.</a:t>
            </a:r>
            <a:endParaRPr kumimoji="1" lang="en-US" altLang="ja-JP" sz="2000" dirty="0">
              <a:solidFill>
                <a:schemeClr val="accent1">
                  <a:lumMod val="75000"/>
                </a:schemeClr>
              </a:solidFill>
            </a:endParaRPr>
          </a:p>
        </p:txBody>
      </p:sp>
      <p:sp>
        <p:nvSpPr>
          <p:cNvPr id="3" name="スライド番号プレースホルダー 2"/>
          <p:cNvSpPr>
            <a:spLocks noGrp="1"/>
          </p:cNvSpPr>
          <p:nvPr>
            <p:ph type="sldNum" sz="quarter" idx="10"/>
          </p:nvPr>
        </p:nvSpPr>
        <p:spPr/>
        <p:txBody>
          <a:bodyPr/>
          <a:lstStyle/>
          <a:p>
            <a:fld id="{949E5E12-28DC-9646-8824-EBBCCA96E3C7}" type="slidenum">
              <a:rPr lang="en-US" smtClean="0"/>
              <a:pPr/>
              <a:t>10</a:t>
            </a:fld>
            <a:endParaRPr lang="en-US" dirty="0"/>
          </a:p>
        </p:txBody>
      </p:sp>
      <p:sp>
        <p:nvSpPr>
          <p:cNvPr id="12" name="テキスト ボックス 21"/>
          <p:cNvSpPr txBox="1"/>
          <p:nvPr/>
        </p:nvSpPr>
        <p:spPr>
          <a:xfrm>
            <a:off x="454628" y="872593"/>
            <a:ext cx="3476021" cy="517993"/>
          </a:xfrm>
          <a:prstGeom prst="rect">
            <a:avLst/>
          </a:prstGeom>
          <a:solidFill>
            <a:srgbClr val="00B050"/>
          </a:solidFill>
          <a:ln>
            <a:noFill/>
          </a:ln>
          <a:effectLst/>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2000" b="1" dirty="0">
                <a:solidFill>
                  <a:schemeClr val="bg1"/>
                </a:solidFill>
                <a:effectLst>
                  <a:outerShdw blurRad="38100" dist="38100" dir="2700000" algn="tl">
                    <a:srgbClr val="000000">
                      <a:alpha val="43137"/>
                    </a:srgbClr>
                  </a:outerShdw>
                </a:effectLst>
                <a:cs typeface="Calibri"/>
              </a:rPr>
              <a:t>Thanh </a:t>
            </a:r>
            <a:r>
              <a:rPr lang="en-US" altLang="ja-JP" sz="2000" b="1" dirty="0" err="1">
                <a:solidFill>
                  <a:schemeClr val="bg1"/>
                </a:solidFill>
                <a:effectLst>
                  <a:outerShdw blurRad="38100" dist="38100" dir="2700000" algn="tl">
                    <a:srgbClr val="000000">
                      <a:alpha val="43137"/>
                    </a:srgbClr>
                  </a:outerShdw>
                </a:effectLst>
                <a:cs typeface="Calibri"/>
              </a:rPr>
              <a:t>toán</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không</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tiếp</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xúc</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sử</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dụng</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Sinh</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trắc</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học</a:t>
            </a:r>
            <a:endParaRPr lang="en-US" altLang="ja-JP" sz="2000" b="1" dirty="0">
              <a:solidFill>
                <a:schemeClr val="bg1"/>
              </a:solidFill>
              <a:effectLst>
                <a:outerShdw blurRad="38100" dist="38100" dir="2700000" algn="tl">
                  <a:srgbClr val="000000">
                    <a:alpha val="43137"/>
                  </a:srgbClr>
                </a:outerShdw>
              </a:effectLst>
              <a:cs typeface="Calibri"/>
            </a:endParaRPr>
          </a:p>
        </p:txBody>
      </p:sp>
      <p:sp>
        <p:nvSpPr>
          <p:cNvPr id="9" name="タイトル 1"/>
          <p:cNvSpPr>
            <a:spLocks noGrp="1"/>
          </p:cNvSpPr>
          <p:nvPr>
            <p:ph type="title"/>
          </p:nvPr>
        </p:nvSpPr>
        <p:spPr>
          <a:xfrm>
            <a:off x="447581" y="214120"/>
            <a:ext cx="8248841" cy="552497"/>
          </a:xfrm>
        </p:spPr>
        <p:txBody>
          <a:bodyPr/>
          <a:lstStyle/>
          <a:p>
            <a:r>
              <a:rPr lang="en-US" b="0">
                <a:latin typeface="Calibri (Body)"/>
              </a:rPr>
              <a:t>S</a:t>
            </a:r>
            <a:r>
              <a:rPr lang="vi-VN" b="0">
                <a:latin typeface="Calibri (Body)"/>
              </a:rPr>
              <a:t>áng kiến chiến lược</a:t>
            </a:r>
            <a:r>
              <a:rPr lang="en-US" b="0">
                <a:latin typeface="Calibri (Body)"/>
              </a:rPr>
              <a:t> </a:t>
            </a:r>
            <a:r>
              <a:rPr kumimoji="1" lang="en-US" altLang="ja-JP">
                <a:ea typeface="メイリオ" pitchFamily="50" charset="-128"/>
                <a:cs typeface="メイリオ" pitchFamily="50" charset="-128"/>
              </a:rPr>
              <a:t>– </a:t>
            </a:r>
            <a:r>
              <a:rPr kumimoji="1" lang="en-US" altLang="ja-JP" dirty="0">
                <a:ea typeface="メイリオ" pitchFamily="50" charset="-128"/>
                <a:cs typeface="メイリオ" pitchFamily="50" charset="-128"/>
              </a:rPr>
              <a:t>Example (4)</a:t>
            </a:r>
            <a:endParaRPr kumimoji="1" lang="ja-JP" altLang="en-US" dirty="0"/>
          </a:p>
        </p:txBody>
      </p:sp>
      <p:pic>
        <p:nvPicPr>
          <p:cNvPr id="18" name="図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8053" y="1131590"/>
            <a:ext cx="2703200" cy="1894624"/>
          </a:xfrm>
          <a:prstGeom prst="rect">
            <a:avLst/>
          </a:prstGeom>
        </p:spPr>
      </p:pic>
      <p:sp>
        <p:nvSpPr>
          <p:cNvPr id="19" name="円/楕円 18"/>
          <p:cNvSpPr/>
          <p:nvPr/>
        </p:nvSpPr>
        <p:spPr>
          <a:xfrm>
            <a:off x="7884369" y="2078902"/>
            <a:ext cx="720080" cy="564856"/>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7277101" y="3026214"/>
            <a:ext cx="1327348" cy="253916"/>
          </a:xfrm>
          <a:prstGeom prst="rect">
            <a:avLst/>
          </a:prstGeom>
          <a:noFill/>
        </p:spPr>
        <p:txBody>
          <a:bodyPr wrap="square" rtlCol="0">
            <a:spAutoFit/>
          </a:bodyPr>
          <a:lstStyle/>
          <a:p>
            <a:r>
              <a:rPr kumimoji="1" lang="en-US" altLang="ja-JP" sz="1050" b="1" dirty="0">
                <a:solidFill>
                  <a:schemeClr val="tx1">
                    <a:lumMod val="65000"/>
                    <a:lumOff val="35000"/>
                  </a:schemeClr>
                </a:solidFill>
                <a:ea typeface="Meiryo UI" pitchFamily="50" charset="-128"/>
                <a:cs typeface="Meiryo UI" pitchFamily="50" charset="-128"/>
              </a:rPr>
              <a:t>Biometric Sensor</a:t>
            </a:r>
            <a:endParaRPr kumimoji="1" lang="ja-JP" altLang="en-US" sz="1050" b="1" dirty="0">
              <a:solidFill>
                <a:schemeClr val="tx1">
                  <a:lumMod val="65000"/>
                  <a:lumOff val="35000"/>
                </a:schemeClr>
              </a:solidFill>
              <a:ea typeface="Meiryo UI" pitchFamily="50" charset="-128"/>
              <a:cs typeface="Meiryo UI" pitchFamily="50" charset="-128"/>
            </a:endParaRPr>
          </a:p>
        </p:txBody>
      </p:sp>
      <p:cxnSp>
        <p:nvCxnSpPr>
          <p:cNvPr id="21" name="直線矢印コネクタ 20"/>
          <p:cNvCxnSpPr/>
          <p:nvPr/>
        </p:nvCxnSpPr>
        <p:spPr>
          <a:xfrm flipH="1">
            <a:off x="8028384" y="2643758"/>
            <a:ext cx="216025" cy="382456"/>
          </a:xfrm>
          <a:prstGeom prst="straightConnector1">
            <a:avLst/>
          </a:prstGeom>
          <a:noFill/>
          <a:ln w="28575" cap="flat" cmpd="sng" algn="ctr">
            <a:solidFill>
              <a:srgbClr val="FF0000"/>
            </a:solidFill>
            <a:prstDash val="solid"/>
          </a:ln>
          <a:effectLst>
            <a:outerShdw blurRad="40000" dist="23000" dir="5400000" rotWithShape="0">
              <a:srgbClr val="000000">
                <a:alpha val="35000"/>
              </a:srgbClr>
            </a:outerShdw>
          </a:effectLst>
        </p:spPr>
      </p:cxnSp>
      <p:pic>
        <p:nvPicPr>
          <p:cNvPr id="13" name="図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62443" y="3515041"/>
            <a:ext cx="1649525" cy="414851"/>
          </a:xfrm>
          <a:prstGeom prst="rect">
            <a:avLst/>
          </a:prstGeom>
        </p:spPr>
      </p:pic>
    </p:spTree>
    <p:extLst>
      <p:ext uri="{BB962C8B-B14F-4D97-AF65-F5344CB8AC3E}">
        <p14:creationId xmlns:p14="http://schemas.microsoft.com/office/powerpoint/2010/main" val="3263691012"/>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プレースホルダー 3"/>
          <p:cNvSpPr>
            <a:spLocks noGrp="1"/>
          </p:cNvSpPr>
          <p:nvPr>
            <p:ph type="body" sz="quarter" idx="4294967295"/>
          </p:nvPr>
        </p:nvSpPr>
        <p:spPr>
          <a:xfrm>
            <a:off x="454628" y="1471808"/>
            <a:ext cx="7165372" cy="3201792"/>
          </a:xfrm>
          <a:prstGeom prst="rect">
            <a:avLst/>
          </a:prstGeom>
        </p:spPr>
        <p:txBody>
          <a:bodyPr vert="horz" lIns="68580" tIns="34290" rIns="68580" bIns="34290" rtlCol="0">
            <a:normAutofit fontScale="92500" lnSpcReduction="10000"/>
            <a:scene3d>
              <a:camera prst="orthographicFront"/>
              <a:lightRig rig="threePt" dir="t"/>
            </a:scene3d>
            <a:sp3d extrusionH="57150">
              <a:bevelT w="38100" h="38100"/>
            </a:sp3d>
          </a:bodyPr>
          <a:lstStyle/>
          <a:p>
            <a:pPr marL="285750" indent="-285750">
              <a:buFont typeface="Wingdings" pitchFamily="2" charset="2"/>
              <a:buChar char="ü"/>
            </a:pPr>
            <a:r>
              <a:rPr kumimoji="1" lang="en-US" altLang="ja-JP" sz="2000" b="1" dirty="0" err="1">
                <a:solidFill>
                  <a:schemeClr val="accent1">
                    <a:lumMod val="75000"/>
                  </a:schemeClr>
                </a:solidFill>
              </a:rPr>
              <a:t>Lợi</a:t>
            </a:r>
            <a:r>
              <a:rPr kumimoji="1" lang="en-US" altLang="ja-JP" sz="2000" b="1" dirty="0">
                <a:solidFill>
                  <a:schemeClr val="accent1">
                    <a:lumMod val="75000"/>
                  </a:schemeClr>
                </a:solidFill>
              </a:rPr>
              <a:t> </a:t>
            </a:r>
            <a:r>
              <a:rPr kumimoji="1" lang="en-US" altLang="ja-JP" sz="2000" b="1" dirty="0" err="1">
                <a:solidFill>
                  <a:schemeClr val="accent1">
                    <a:lumMod val="75000"/>
                  </a:schemeClr>
                </a:solidFill>
              </a:rPr>
              <a:t>ích</a:t>
            </a:r>
            <a:endParaRPr kumimoji="1" lang="en-US" altLang="ja-JP" sz="2000" b="1" dirty="0">
              <a:solidFill>
                <a:schemeClr val="accent1">
                  <a:lumMod val="75000"/>
                </a:schemeClr>
              </a:solidFill>
            </a:endParaRPr>
          </a:p>
          <a:p>
            <a:pPr lvl="1">
              <a:buFont typeface="Wingdings" panose="05000000000000000000" pitchFamily="2" charset="2"/>
              <a:buChar char="Ø"/>
            </a:pPr>
            <a:r>
              <a:rPr kumimoji="1" lang="vi-VN" sz="2100" b="1" dirty="0">
                <a:solidFill>
                  <a:schemeClr val="accent1">
                    <a:lumMod val="75000"/>
                  </a:schemeClr>
                </a:solidFill>
              </a:rPr>
              <a:t>Dễ dàng đăng ký </a:t>
            </a:r>
            <a:r>
              <a:rPr kumimoji="1" lang="vi-VN" sz="2100" dirty="0">
                <a:solidFill>
                  <a:schemeClr val="accent1">
                    <a:lumMod val="75000"/>
                  </a:schemeClr>
                </a:solidFill>
              </a:rPr>
              <a:t>dấu vân tay của người tiêu dùng qua máy tính bảng máy tính bảng hoặc</a:t>
            </a:r>
            <a:r>
              <a:rPr kumimoji="1" lang="en-US" sz="2100" dirty="0">
                <a:solidFill>
                  <a:schemeClr val="accent1">
                    <a:lumMod val="75000"/>
                  </a:schemeClr>
                </a:solidFill>
              </a:rPr>
              <a:t> qua</a:t>
            </a:r>
            <a:r>
              <a:rPr kumimoji="1" lang="vi-VN" sz="2100" dirty="0">
                <a:solidFill>
                  <a:schemeClr val="accent1">
                    <a:lumMod val="75000"/>
                  </a:schemeClr>
                </a:solidFill>
              </a:rPr>
              <a:t> điện thoại của người tiêu dùng </a:t>
            </a:r>
            <a:endParaRPr kumimoji="1" lang="en-US" sz="2100" dirty="0">
              <a:solidFill>
                <a:schemeClr val="accent1">
                  <a:lumMod val="75000"/>
                </a:schemeClr>
              </a:solidFill>
            </a:endParaRPr>
          </a:p>
          <a:p>
            <a:pPr marL="628650" lvl="1" indent="-285750">
              <a:buFont typeface="Wingdings" pitchFamily="2" charset="2"/>
              <a:buChar char="Ø"/>
            </a:pPr>
            <a:r>
              <a:rPr lang="vi-VN" sz="2000" b="1" dirty="0">
                <a:solidFill>
                  <a:schemeClr val="accent1">
                    <a:lumMod val="75000"/>
                  </a:schemeClr>
                </a:solidFill>
                <a:cs typeface="Arial" panose="020B0604020202020204" pitchFamily="34" charset="0"/>
              </a:rPr>
              <a:t>Nâng cấp</a:t>
            </a:r>
            <a:r>
              <a:rPr lang="en-US" sz="2000" b="1" dirty="0">
                <a:solidFill>
                  <a:schemeClr val="accent1">
                    <a:lumMod val="75000"/>
                  </a:schemeClr>
                </a:solidFill>
                <a:latin typeface="Arial" panose="020B0604020202020204" pitchFamily="34" charset="0"/>
                <a:cs typeface="Arial" panose="020B0604020202020204" pitchFamily="34" charset="0"/>
              </a:rPr>
              <a:t> POS</a:t>
            </a:r>
            <a:r>
              <a:rPr lang="vi-VN" sz="2000" b="1" dirty="0">
                <a:solidFill>
                  <a:schemeClr val="accent1">
                    <a:lumMod val="75000"/>
                  </a:schemeClr>
                </a:solidFill>
                <a:cs typeface="Arial" panose="020B0604020202020204" pitchFamily="34" charset="0"/>
              </a:rPr>
              <a:t> đến giai đoạn cuối không</a:t>
            </a:r>
            <a:r>
              <a:rPr lang="en-US" sz="2000" b="1" dirty="0">
                <a:solidFill>
                  <a:schemeClr val="accent1">
                    <a:lumMod val="75000"/>
                  </a:schemeClr>
                </a:solidFill>
                <a:latin typeface="Arial" panose="020B0604020202020204" pitchFamily="34" charset="0"/>
                <a:cs typeface="Arial" panose="020B0604020202020204" pitchFamily="34" charset="0"/>
              </a:rPr>
              <a:t> </a:t>
            </a:r>
            <a:r>
              <a:rPr lang="vi-VN" sz="2000" b="1" dirty="0">
                <a:solidFill>
                  <a:schemeClr val="accent1">
                    <a:lumMod val="75000"/>
                  </a:schemeClr>
                </a:solidFill>
                <a:cs typeface="Arial" panose="020B0604020202020204" pitchFamily="34" charset="0"/>
              </a:rPr>
              <a:t>cần thiết</a:t>
            </a:r>
            <a:r>
              <a:rPr lang="vi-VN" sz="2000" dirty="0">
                <a:solidFill>
                  <a:schemeClr val="accent1">
                    <a:lumMod val="75000"/>
                  </a:schemeClr>
                </a:solidFill>
                <a:cs typeface="Arial" panose="020B0604020202020204" pitchFamily="34" charset="0"/>
              </a:rPr>
              <a:t> </a:t>
            </a:r>
            <a:endParaRPr lang="en-US" sz="2000" dirty="0">
              <a:solidFill>
                <a:schemeClr val="accent1">
                  <a:lumMod val="75000"/>
                </a:schemeClr>
              </a:solidFill>
              <a:latin typeface="Arial" panose="020B0604020202020204" pitchFamily="34" charset="0"/>
              <a:cs typeface="Arial" panose="020B0604020202020204" pitchFamily="34" charset="0"/>
            </a:endParaRPr>
          </a:p>
          <a:p>
            <a:pPr lvl="1"/>
            <a:r>
              <a:rPr lang="en-US" sz="2000" dirty="0">
                <a:solidFill>
                  <a:schemeClr val="accent1">
                    <a:lumMod val="75000"/>
                  </a:schemeClr>
                </a:solidFill>
                <a:latin typeface="Arial" panose="020B0604020202020204" pitchFamily="34" charset="0"/>
                <a:cs typeface="Arial" panose="020B0604020202020204" pitchFamily="34" charset="0"/>
              </a:rPr>
              <a:t>	</a:t>
            </a:r>
            <a:r>
              <a:rPr kumimoji="1" lang="vi-VN" sz="2100" dirty="0">
                <a:solidFill>
                  <a:schemeClr val="accent1">
                    <a:lumMod val="75000"/>
                  </a:schemeClr>
                </a:solidFill>
              </a:rPr>
              <a:t>Thẻ sinh trắc học jcb được thiết kế để tương thích với </a:t>
            </a:r>
            <a:r>
              <a:rPr kumimoji="1" lang="en-US" sz="2100" dirty="0" err="1">
                <a:solidFill>
                  <a:schemeClr val="accent1">
                    <a:lumMod val="75000"/>
                  </a:schemeClr>
                </a:solidFill>
              </a:rPr>
              <a:t>thẻ</a:t>
            </a:r>
            <a:r>
              <a:rPr kumimoji="1" lang="en-US" sz="2100" dirty="0">
                <a:solidFill>
                  <a:schemeClr val="accent1">
                    <a:lumMod val="75000"/>
                  </a:schemeClr>
                </a:solidFill>
              </a:rPr>
              <a:t> </a:t>
            </a:r>
            <a:r>
              <a:rPr kumimoji="1" lang="en-US" sz="2100" dirty="0" err="1">
                <a:solidFill>
                  <a:schemeClr val="accent1">
                    <a:lumMod val="75000"/>
                  </a:schemeClr>
                </a:solidFill>
              </a:rPr>
              <a:t>tín</a:t>
            </a:r>
            <a:r>
              <a:rPr kumimoji="1" lang="en-US" sz="2100" dirty="0">
                <a:solidFill>
                  <a:schemeClr val="accent1">
                    <a:lumMod val="75000"/>
                  </a:schemeClr>
                </a:solidFill>
              </a:rPr>
              <a:t> </a:t>
            </a:r>
            <a:r>
              <a:rPr kumimoji="1" lang="en-US" sz="2100" dirty="0" err="1">
                <a:solidFill>
                  <a:schemeClr val="accent1">
                    <a:lumMod val="75000"/>
                  </a:schemeClr>
                </a:solidFill>
              </a:rPr>
              <a:t>dụng</a:t>
            </a:r>
            <a:r>
              <a:rPr kumimoji="1" lang="vi-VN" sz="2100" dirty="0">
                <a:solidFill>
                  <a:schemeClr val="accent1">
                    <a:lumMod val="75000"/>
                  </a:schemeClr>
                </a:solidFill>
              </a:rPr>
              <a:t> jcb và các </a:t>
            </a:r>
            <a:r>
              <a:rPr kumimoji="1" lang="en-US" sz="2100" dirty="0" err="1">
                <a:solidFill>
                  <a:schemeClr val="accent1">
                    <a:lumMod val="75000"/>
                  </a:schemeClr>
                </a:solidFill>
              </a:rPr>
              <a:t>đơn</a:t>
            </a:r>
            <a:r>
              <a:rPr kumimoji="1" lang="en-US" sz="2100" dirty="0">
                <a:solidFill>
                  <a:schemeClr val="accent1">
                    <a:lumMod val="75000"/>
                  </a:schemeClr>
                </a:solidFill>
              </a:rPr>
              <a:t> </a:t>
            </a:r>
            <a:r>
              <a:rPr kumimoji="1" lang="en-US" sz="2100" dirty="0" err="1">
                <a:solidFill>
                  <a:schemeClr val="accent1">
                    <a:lumMod val="75000"/>
                  </a:schemeClr>
                </a:solidFill>
              </a:rPr>
              <a:t>vị</a:t>
            </a:r>
            <a:r>
              <a:rPr kumimoji="1" lang="en-US" sz="2100" dirty="0">
                <a:solidFill>
                  <a:schemeClr val="accent1">
                    <a:lumMod val="75000"/>
                  </a:schemeClr>
                </a:solidFill>
              </a:rPr>
              <a:t> </a:t>
            </a:r>
            <a:r>
              <a:rPr kumimoji="1" lang="en-US" sz="2100" dirty="0" err="1">
                <a:solidFill>
                  <a:schemeClr val="accent1">
                    <a:lumMod val="75000"/>
                  </a:schemeClr>
                </a:solidFill>
              </a:rPr>
              <a:t>liên</a:t>
            </a:r>
            <a:r>
              <a:rPr kumimoji="1" lang="en-US" sz="2100" dirty="0">
                <a:solidFill>
                  <a:schemeClr val="accent1">
                    <a:lumMod val="75000"/>
                  </a:schemeClr>
                </a:solidFill>
              </a:rPr>
              <a:t> </a:t>
            </a:r>
            <a:r>
              <a:rPr kumimoji="1" lang="en-US" sz="2100" dirty="0" err="1">
                <a:solidFill>
                  <a:schemeClr val="accent1">
                    <a:lumMod val="75000"/>
                  </a:schemeClr>
                </a:solidFill>
              </a:rPr>
              <a:t>lạc</a:t>
            </a:r>
            <a:r>
              <a:rPr kumimoji="1" lang="en-US" sz="2100" dirty="0">
                <a:solidFill>
                  <a:schemeClr val="accent1">
                    <a:lumMod val="75000"/>
                  </a:schemeClr>
                </a:solidFill>
              </a:rPr>
              <a:t> EMV</a:t>
            </a:r>
            <a:endParaRPr kumimoji="1" lang="en-US" altLang="ja-JP" sz="2000" b="1" dirty="0">
              <a:solidFill>
                <a:schemeClr val="accent1">
                  <a:lumMod val="75000"/>
                </a:schemeClr>
              </a:solidFill>
            </a:endParaRPr>
          </a:p>
          <a:p>
            <a:pPr marL="285750" indent="-285750">
              <a:buFont typeface="Wingdings" pitchFamily="2" charset="2"/>
              <a:buChar char="ü"/>
            </a:pPr>
            <a:r>
              <a:rPr lang="vi-VN" sz="2000" b="1" dirty="0">
                <a:solidFill>
                  <a:schemeClr val="accent1">
                    <a:lumMod val="75000"/>
                  </a:schemeClr>
                </a:solidFill>
                <a:cs typeface="Arial" panose="020B0604020202020204" pitchFamily="34" charset="0"/>
              </a:rPr>
              <a:t>Lộ trình tương lai </a:t>
            </a:r>
            <a:endParaRPr kumimoji="1" lang="en-US" altLang="ja-JP" sz="2000" b="1" dirty="0">
              <a:solidFill>
                <a:schemeClr val="accent1">
                  <a:lumMod val="75000"/>
                </a:schemeClr>
              </a:solidFill>
            </a:endParaRPr>
          </a:p>
          <a:p>
            <a:pPr marL="628650" lvl="1" indent="-285750">
              <a:buFont typeface="Wingdings" pitchFamily="2" charset="2"/>
              <a:buChar char="Ø"/>
            </a:pPr>
            <a:r>
              <a:rPr lang="en-US" sz="2000" dirty="0" err="1">
                <a:solidFill>
                  <a:schemeClr val="accent1">
                    <a:lumMod val="75000"/>
                  </a:schemeClr>
                </a:solidFill>
                <a:latin typeface="Arial" panose="020B0604020202020204" pitchFamily="34" charset="0"/>
                <a:cs typeface="Arial" panose="020B0604020202020204" pitchFamily="34" charset="0"/>
              </a:rPr>
              <a:t>Đã</a:t>
            </a:r>
            <a:r>
              <a:rPr lang="en-US" sz="2000" dirty="0">
                <a:solidFill>
                  <a:schemeClr val="accent1">
                    <a:lumMod val="75000"/>
                  </a:schemeClr>
                </a:solidFill>
                <a:latin typeface="Arial" panose="020B0604020202020204" pitchFamily="34" charset="0"/>
                <a:cs typeface="Arial" panose="020B0604020202020204" pitchFamily="34" charset="0"/>
              </a:rPr>
              <a:t> </a:t>
            </a:r>
            <a:r>
              <a:rPr lang="en-US" sz="2000" dirty="0" err="1">
                <a:solidFill>
                  <a:schemeClr val="accent1">
                    <a:lumMod val="75000"/>
                  </a:schemeClr>
                </a:solidFill>
                <a:latin typeface="Arial" panose="020B0604020202020204" pitchFamily="34" charset="0"/>
                <a:cs typeface="Arial" panose="020B0604020202020204" pitchFamily="34" charset="0"/>
              </a:rPr>
              <a:t>hoàn</a:t>
            </a:r>
            <a:r>
              <a:rPr lang="en-US" sz="2000" dirty="0">
                <a:solidFill>
                  <a:schemeClr val="accent1">
                    <a:lumMod val="75000"/>
                  </a:schemeClr>
                </a:solidFill>
                <a:latin typeface="Arial" panose="020B0604020202020204" pitchFamily="34" charset="0"/>
                <a:cs typeface="Arial" panose="020B0604020202020204" pitchFamily="34" charset="0"/>
              </a:rPr>
              <a:t> </a:t>
            </a:r>
            <a:r>
              <a:rPr lang="en-US" sz="2000" dirty="0" err="1">
                <a:solidFill>
                  <a:schemeClr val="accent1">
                    <a:lumMod val="75000"/>
                  </a:schemeClr>
                </a:solidFill>
                <a:latin typeface="Arial" panose="020B0604020202020204" pitchFamily="34" charset="0"/>
                <a:cs typeface="Arial" panose="020B0604020202020204" pitchFamily="34" charset="0"/>
              </a:rPr>
              <a:t>thành</a:t>
            </a:r>
            <a:r>
              <a:rPr lang="en-US" sz="2000" dirty="0">
                <a:solidFill>
                  <a:schemeClr val="accent1">
                    <a:lumMod val="75000"/>
                  </a:schemeClr>
                </a:solidFill>
                <a:latin typeface="Arial" panose="020B0604020202020204" pitchFamily="34" charset="0"/>
                <a:cs typeface="Arial" panose="020B0604020202020204" pitchFamily="34" charset="0"/>
              </a:rPr>
              <a:t> </a:t>
            </a:r>
            <a:r>
              <a:rPr lang="en-US" sz="2000" dirty="0" err="1">
                <a:solidFill>
                  <a:schemeClr val="accent1">
                    <a:lumMod val="75000"/>
                  </a:schemeClr>
                </a:solidFill>
                <a:latin typeface="Arial" panose="020B0604020202020204" pitchFamily="34" charset="0"/>
                <a:cs typeface="Arial" panose="020B0604020202020204" pitchFamily="34" charset="0"/>
              </a:rPr>
              <a:t>trong</a:t>
            </a:r>
            <a:r>
              <a:rPr lang="en-US" sz="2000" dirty="0">
                <a:solidFill>
                  <a:schemeClr val="accent1">
                    <a:lumMod val="75000"/>
                  </a:schemeClr>
                </a:solidFill>
                <a:latin typeface="Arial" panose="020B0604020202020204" pitchFamily="34" charset="0"/>
                <a:cs typeface="Arial" panose="020B0604020202020204" pitchFamily="34" charset="0"/>
              </a:rPr>
              <a:t> </a:t>
            </a:r>
            <a:r>
              <a:rPr lang="en-US" sz="2000" dirty="0" err="1">
                <a:solidFill>
                  <a:schemeClr val="accent1">
                    <a:lumMod val="75000"/>
                  </a:schemeClr>
                </a:solidFill>
                <a:latin typeface="Arial" panose="020B0604020202020204" pitchFamily="34" charset="0"/>
                <a:cs typeface="Arial" panose="020B0604020202020204" pitchFamily="34" charset="0"/>
              </a:rPr>
              <a:t>nội</a:t>
            </a:r>
            <a:r>
              <a:rPr lang="en-US" sz="2000" dirty="0">
                <a:solidFill>
                  <a:schemeClr val="accent1">
                    <a:lumMod val="75000"/>
                  </a:schemeClr>
                </a:solidFill>
                <a:latin typeface="Arial" panose="020B0604020202020204" pitchFamily="34" charset="0"/>
                <a:cs typeface="Arial" panose="020B0604020202020204" pitchFamily="34" charset="0"/>
              </a:rPr>
              <a:t> </a:t>
            </a:r>
            <a:r>
              <a:rPr lang="vi-VN" sz="2000" dirty="0">
                <a:solidFill>
                  <a:schemeClr val="accent1">
                    <a:lumMod val="75000"/>
                  </a:schemeClr>
                </a:solidFill>
                <a:latin typeface="Arial" panose="020B0604020202020204" pitchFamily="34" charset="0"/>
                <a:cs typeface="Arial" panose="020B0604020202020204" pitchFamily="34" charset="0"/>
              </a:rPr>
              <a:t>bộ </a:t>
            </a:r>
            <a:r>
              <a:rPr lang="en-US" sz="2000" dirty="0" err="1">
                <a:solidFill>
                  <a:schemeClr val="accent1">
                    <a:lumMod val="75000"/>
                  </a:schemeClr>
                </a:solidFill>
                <a:latin typeface="Arial" panose="020B0604020202020204" pitchFamily="34" charset="0"/>
                <a:cs typeface="Arial" panose="020B0604020202020204" pitchFamily="34" charset="0"/>
              </a:rPr>
              <a:t>PoC</a:t>
            </a:r>
            <a:r>
              <a:rPr lang="en-US" sz="2000" dirty="0">
                <a:solidFill>
                  <a:schemeClr val="accent1">
                    <a:lumMod val="75000"/>
                  </a:schemeClr>
                </a:solidFill>
                <a:latin typeface="Arial" panose="020B0604020202020204" pitchFamily="34" charset="0"/>
                <a:cs typeface="Arial" panose="020B0604020202020204" pitchFamily="34" charset="0"/>
              </a:rPr>
              <a:t> </a:t>
            </a:r>
            <a:r>
              <a:rPr lang="vi-VN" sz="2000" dirty="0">
                <a:solidFill>
                  <a:schemeClr val="accent1">
                    <a:lumMod val="75000"/>
                  </a:schemeClr>
                </a:solidFill>
                <a:latin typeface="Arial" panose="020B0604020202020204" pitchFamily="34" charset="0"/>
                <a:cs typeface="Arial" panose="020B0604020202020204" pitchFamily="34" charset="0"/>
              </a:rPr>
              <a:t>ở </a:t>
            </a:r>
            <a:r>
              <a:rPr lang="en-US" sz="2000" dirty="0">
                <a:solidFill>
                  <a:schemeClr val="accent1">
                    <a:lumMod val="75000"/>
                  </a:schemeClr>
                </a:solidFill>
                <a:latin typeface="Arial" panose="020B0604020202020204" pitchFamily="34" charset="0"/>
                <a:cs typeface="Arial" panose="020B0604020202020204" pitchFamily="34" charset="0"/>
              </a:rPr>
              <a:t>N</a:t>
            </a:r>
            <a:r>
              <a:rPr lang="vi-VN" sz="2000" dirty="0">
                <a:solidFill>
                  <a:schemeClr val="accent1">
                    <a:lumMod val="75000"/>
                  </a:schemeClr>
                </a:solidFill>
                <a:latin typeface="Arial" panose="020B0604020202020204" pitchFamily="34" charset="0"/>
                <a:cs typeface="Arial" panose="020B0604020202020204" pitchFamily="34" charset="0"/>
              </a:rPr>
              <a:t>hật vào tháng 6 năm 2018 </a:t>
            </a:r>
            <a:endParaRPr lang="en-US" sz="2000" dirty="0">
              <a:solidFill>
                <a:schemeClr val="accent1">
                  <a:lumMod val="75000"/>
                </a:schemeClr>
              </a:solidFill>
              <a:latin typeface="Arial" panose="020B0604020202020204" pitchFamily="34" charset="0"/>
              <a:cs typeface="Arial" panose="020B0604020202020204" pitchFamily="34" charset="0"/>
            </a:endParaRPr>
          </a:p>
          <a:p>
            <a:pPr marL="628650" lvl="1" indent="-285750">
              <a:buFont typeface="Wingdings" pitchFamily="2" charset="2"/>
              <a:buChar char="Ø"/>
            </a:pPr>
            <a:r>
              <a:rPr lang="en-US" altLang="ja-JP" sz="2000" dirty="0" err="1">
                <a:solidFill>
                  <a:schemeClr val="accent1">
                    <a:lumMod val="75000"/>
                  </a:schemeClr>
                </a:solidFill>
                <a:latin typeface="Arial" panose="020B0604020202020204" pitchFamily="34" charset="0"/>
                <a:cs typeface="Arial" panose="020B0604020202020204" pitchFamily="34" charset="0"/>
              </a:rPr>
              <a:t>Bắt</a:t>
            </a:r>
            <a:r>
              <a:rPr lang="en-US" altLang="ja-JP" sz="2000" dirty="0">
                <a:solidFill>
                  <a:schemeClr val="accent1">
                    <a:lumMod val="75000"/>
                  </a:schemeClr>
                </a:solidFill>
                <a:latin typeface="Arial" panose="020B0604020202020204" pitchFamily="34" charset="0"/>
                <a:cs typeface="Arial" panose="020B0604020202020204" pitchFamily="34" charset="0"/>
              </a:rPr>
              <a:t> </a:t>
            </a:r>
            <a:r>
              <a:rPr lang="en-US" altLang="ja-JP" sz="2000" dirty="0" err="1">
                <a:solidFill>
                  <a:schemeClr val="accent1">
                    <a:lumMod val="75000"/>
                  </a:schemeClr>
                </a:solidFill>
                <a:latin typeface="Arial" panose="020B0604020202020204" pitchFamily="34" charset="0"/>
                <a:cs typeface="Arial" panose="020B0604020202020204" pitchFamily="34" charset="0"/>
              </a:rPr>
              <a:t>đầu</a:t>
            </a:r>
            <a:r>
              <a:rPr lang="en-US" altLang="ja-JP" sz="2000" dirty="0">
                <a:solidFill>
                  <a:schemeClr val="accent1">
                    <a:lumMod val="75000"/>
                  </a:schemeClr>
                </a:solidFill>
                <a:latin typeface="Arial" panose="020B0604020202020204" pitchFamily="34" charset="0"/>
                <a:cs typeface="Arial" panose="020B0604020202020204" pitchFamily="34" charset="0"/>
              </a:rPr>
              <a:t> </a:t>
            </a:r>
            <a:r>
              <a:rPr lang="en-US" altLang="ja-JP" sz="2000" dirty="0" err="1">
                <a:solidFill>
                  <a:schemeClr val="accent1">
                    <a:lumMod val="75000"/>
                  </a:schemeClr>
                </a:solidFill>
                <a:latin typeface="Arial" panose="020B0604020202020204" pitchFamily="34" charset="0"/>
                <a:cs typeface="Arial" panose="020B0604020202020204" pitchFamily="34" charset="0"/>
              </a:rPr>
              <a:t>triển</a:t>
            </a:r>
            <a:r>
              <a:rPr lang="en-US" altLang="ja-JP" sz="2000" dirty="0">
                <a:solidFill>
                  <a:schemeClr val="accent1">
                    <a:lumMod val="75000"/>
                  </a:schemeClr>
                </a:solidFill>
                <a:latin typeface="Arial" panose="020B0604020202020204" pitchFamily="34" charset="0"/>
                <a:cs typeface="Arial" panose="020B0604020202020204" pitchFamily="34" charset="0"/>
              </a:rPr>
              <a:t> </a:t>
            </a:r>
            <a:r>
              <a:rPr lang="en-US" altLang="ja-JP" sz="2000" dirty="0" err="1">
                <a:solidFill>
                  <a:schemeClr val="accent1">
                    <a:lumMod val="75000"/>
                  </a:schemeClr>
                </a:solidFill>
                <a:latin typeface="Arial" panose="020B0604020202020204" pitchFamily="34" charset="0"/>
                <a:cs typeface="Arial" panose="020B0604020202020204" pitchFamily="34" charset="0"/>
              </a:rPr>
              <a:t>khai</a:t>
            </a:r>
            <a:r>
              <a:rPr lang="en-US" altLang="ja-JP" sz="2000" dirty="0">
                <a:solidFill>
                  <a:schemeClr val="accent1">
                    <a:lumMod val="75000"/>
                  </a:schemeClr>
                </a:solidFill>
                <a:latin typeface="Arial" panose="020B0604020202020204" pitchFamily="34" charset="0"/>
                <a:cs typeface="Arial" panose="020B0604020202020204" pitchFamily="34" charset="0"/>
              </a:rPr>
              <a:t> </a:t>
            </a:r>
            <a:r>
              <a:rPr lang="en-US" altLang="ja-JP" sz="2000" dirty="0" err="1">
                <a:solidFill>
                  <a:schemeClr val="accent1">
                    <a:lumMod val="75000"/>
                  </a:schemeClr>
                </a:solidFill>
                <a:latin typeface="Arial" panose="020B0604020202020204" pitchFamily="34" charset="0"/>
                <a:cs typeface="Arial" panose="020B0604020202020204" pitchFamily="34" charset="0"/>
              </a:rPr>
              <a:t>thương</a:t>
            </a:r>
            <a:r>
              <a:rPr lang="en-US" altLang="ja-JP" sz="2000" dirty="0">
                <a:solidFill>
                  <a:schemeClr val="accent1">
                    <a:lumMod val="75000"/>
                  </a:schemeClr>
                </a:solidFill>
                <a:latin typeface="Arial" panose="020B0604020202020204" pitchFamily="34" charset="0"/>
                <a:cs typeface="Arial" panose="020B0604020202020204" pitchFamily="34" charset="0"/>
              </a:rPr>
              <a:t> </a:t>
            </a:r>
            <a:r>
              <a:rPr lang="en-US" altLang="ja-JP" sz="2000" dirty="0" err="1">
                <a:solidFill>
                  <a:schemeClr val="accent1">
                    <a:lumMod val="75000"/>
                  </a:schemeClr>
                </a:solidFill>
                <a:latin typeface="Arial" panose="020B0604020202020204" pitchFamily="34" charset="0"/>
                <a:cs typeface="Arial" panose="020B0604020202020204" pitchFamily="34" charset="0"/>
              </a:rPr>
              <a:t>mại</a:t>
            </a:r>
            <a:r>
              <a:rPr lang="en-US" altLang="ja-JP" sz="2000" dirty="0">
                <a:solidFill>
                  <a:schemeClr val="accent1">
                    <a:lumMod val="75000"/>
                  </a:schemeClr>
                </a:solidFill>
                <a:latin typeface="Arial" panose="020B0604020202020204" pitchFamily="34" charset="0"/>
                <a:cs typeface="Arial" panose="020B0604020202020204" pitchFamily="34" charset="0"/>
              </a:rPr>
              <a:t> </a:t>
            </a:r>
            <a:r>
              <a:rPr lang="en-US" altLang="ja-JP" sz="2000" dirty="0" err="1">
                <a:solidFill>
                  <a:schemeClr val="accent1">
                    <a:lumMod val="75000"/>
                  </a:schemeClr>
                </a:solidFill>
                <a:latin typeface="Arial" panose="020B0604020202020204" pitchFamily="34" charset="0"/>
                <a:cs typeface="Arial" panose="020B0604020202020204" pitchFamily="34" charset="0"/>
              </a:rPr>
              <a:t>vào</a:t>
            </a:r>
            <a:r>
              <a:rPr lang="en-US" altLang="ja-JP" sz="2000" dirty="0">
                <a:solidFill>
                  <a:schemeClr val="accent1">
                    <a:lumMod val="75000"/>
                  </a:schemeClr>
                </a:solidFill>
                <a:latin typeface="Arial" panose="020B0604020202020204" pitchFamily="34" charset="0"/>
                <a:cs typeface="Arial" panose="020B0604020202020204" pitchFamily="34" charset="0"/>
              </a:rPr>
              <a:t> </a:t>
            </a:r>
            <a:r>
              <a:rPr lang="en-US" altLang="ja-JP" sz="2000" dirty="0" err="1">
                <a:solidFill>
                  <a:schemeClr val="accent1">
                    <a:lumMod val="75000"/>
                  </a:schemeClr>
                </a:solidFill>
                <a:latin typeface="Arial" panose="020B0604020202020204" pitchFamily="34" charset="0"/>
                <a:cs typeface="Arial" panose="020B0604020202020204" pitchFamily="34" charset="0"/>
              </a:rPr>
              <a:t>năm</a:t>
            </a:r>
            <a:r>
              <a:rPr lang="en-US" altLang="ja-JP" sz="2000" dirty="0">
                <a:solidFill>
                  <a:schemeClr val="accent1">
                    <a:lumMod val="75000"/>
                  </a:schemeClr>
                </a:solidFill>
                <a:latin typeface="Arial" panose="020B0604020202020204" pitchFamily="34" charset="0"/>
                <a:cs typeface="Arial" panose="020B0604020202020204" pitchFamily="34" charset="0"/>
              </a:rPr>
              <a:t> 2019. </a:t>
            </a:r>
          </a:p>
        </p:txBody>
      </p:sp>
      <p:sp>
        <p:nvSpPr>
          <p:cNvPr id="3" name="スライド番号プレースホルダー 2"/>
          <p:cNvSpPr>
            <a:spLocks noGrp="1"/>
          </p:cNvSpPr>
          <p:nvPr>
            <p:ph type="sldNum" sz="quarter" idx="10"/>
          </p:nvPr>
        </p:nvSpPr>
        <p:spPr/>
        <p:txBody>
          <a:bodyPr/>
          <a:lstStyle/>
          <a:p>
            <a:fld id="{949E5E12-28DC-9646-8824-EBBCCA96E3C7}" type="slidenum">
              <a:rPr lang="en-US" smtClean="0"/>
              <a:pPr/>
              <a:t>11</a:t>
            </a:fld>
            <a:endParaRPr lang="en-US" dirty="0"/>
          </a:p>
        </p:txBody>
      </p:sp>
      <p:sp>
        <p:nvSpPr>
          <p:cNvPr id="12" name="テキスト ボックス 21"/>
          <p:cNvSpPr txBox="1"/>
          <p:nvPr/>
        </p:nvSpPr>
        <p:spPr>
          <a:xfrm>
            <a:off x="454628" y="947550"/>
            <a:ext cx="3476021" cy="524257"/>
          </a:xfrm>
          <a:prstGeom prst="rect">
            <a:avLst/>
          </a:prstGeom>
          <a:solidFill>
            <a:srgbClr val="00B050"/>
          </a:solidFill>
          <a:ln>
            <a:noFill/>
          </a:ln>
          <a:effectLst/>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2000" b="1" dirty="0">
                <a:solidFill>
                  <a:schemeClr val="bg1"/>
                </a:solidFill>
                <a:effectLst>
                  <a:outerShdw blurRad="38100" dist="38100" dir="2700000" algn="tl">
                    <a:srgbClr val="000000">
                      <a:alpha val="43137"/>
                    </a:srgbClr>
                  </a:outerShdw>
                </a:effectLst>
                <a:cs typeface="Calibri"/>
              </a:rPr>
              <a:t>Thanh </a:t>
            </a:r>
            <a:r>
              <a:rPr lang="en-US" altLang="ja-JP" sz="2000" b="1" dirty="0" err="1">
                <a:solidFill>
                  <a:schemeClr val="bg1"/>
                </a:solidFill>
                <a:effectLst>
                  <a:outerShdw blurRad="38100" dist="38100" dir="2700000" algn="tl">
                    <a:srgbClr val="000000">
                      <a:alpha val="43137"/>
                    </a:srgbClr>
                  </a:outerShdw>
                </a:effectLst>
                <a:cs typeface="Calibri"/>
              </a:rPr>
              <a:t>toán</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không</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tiếp</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xúc</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sử</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dụng</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Sinh</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trắc</a:t>
            </a:r>
            <a:r>
              <a:rPr lang="en-US" altLang="ja-JP" sz="2000" b="1" dirty="0">
                <a:solidFill>
                  <a:schemeClr val="bg1"/>
                </a:solidFill>
                <a:effectLst>
                  <a:outerShdw blurRad="38100" dist="38100" dir="2700000" algn="tl">
                    <a:srgbClr val="000000">
                      <a:alpha val="43137"/>
                    </a:srgbClr>
                  </a:outerShdw>
                </a:effectLst>
                <a:cs typeface="Calibri"/>
              </a:rPr>
              <a:t> </a:t>
            </a:r>
            <a:r>
              <a:rPr lang="en-US" altLang="ja-JP" sz="2000" b="1" dirty="0" err="1">
                <a:solidFill>
                  <a:schemeClr val="bg1"/>
                </a:solidFill>
                <a:effectLst>
                  <a:outerShdw blurRad="38100" dist="38100" dir="2700000" algn="tl">
                    <a:srgbClr val="000000">
                      <a:alpha val="43137"/>
                    </a:srgbClr>
                  </a:outerShdw>
                </a:effectLst>
                <a:cs typeface="Calibri"/>
              </a:rPr>
              <a:t>học</a:t>
            </a:r>
            <a:endParaRPr lang="en-US" altLang="ja-JP" sz="2000" b="1" dirty="0">
              <a:solidFill>
                <a:schemeClr val="bg1"/>
              </a:solidFill>
              <a:effectLst>
                <a:outerShdw blurRad="38100" dist="38100" dir="2700000" algn="tl">
                  <a:srgbClr val="000000">
                    <a:alpha val="43137"/>
                  </a:srgbClr>
                </a:outerShdw>
              </a:effectLst>
              <a:cs typeface="Calibri"/>
            </a:endParaRPr>
          </a:p>
        </p:txBody>
      </p:sp>
      <p:sp>
        <p:nvSpPr>
          <p:cNvPr id="9" name="タイトル 1"/>
          <p:cNvSpPr>
            <a:spLocks noGrp="1"/>
          </p:cNvSpPr>
          <p:nvPr>
            <p:ph type="title"/>
          </p:nvPr>
        </p:nvSpPr>
        <p:spPr>
          <a:xfrm>
            <a:off x="447581" y="214120"/>
            <a:ext cx="8248841" cy="552497"/>
          </a:xfrm>
        </p:spPr>
        <p:txBody>
          <a:bodyPr/>
          <a:lstStyle/>
          <a:p>
            <a:r>
              <a:rPr lang="en-US" b="0">
                <a:latin typeface="Calibri (Body)"/>
              </a:rPr>
              <a:t>S</a:t>
            </a:r>
            <a:r>
              <a:rPr lang="vi-VN" b="0">
                <a:latin typeface="Calibri (Body)"/>
              </a:rPr>
              <a:t>áng kiến chiến lược</a:t>
            </a:r>
            <a:r>
              <a:rPr lang="en-US" b="0">
                <a:latin typeface="Calibri (Body)"/>
              </a:rPr>
              <a:t> </a:t>
            </a:r>
            <a:r>
              <a:rPr kumimoji="1" lang="en-US" altLang="ja-JP">
                <a:ea typeface="メイリオ" pitchFamily="50" charset="-128"/>
                <a:cs typeface="メイリオ" pitchFamily="50" charset="-128"/>
              </a:rPr>
              <a:t>– </a:t>
            </a:r>
            <a:r>
              <a:rPr kumimoji="1" lang="en-US" altLang="ja-JP" dirty="0">
                <a:ea typeface="メイリオ" pitchFamily="50" charset="-128"/>
                <a:cs typeface="メイリオ" pitchFamily="50" charset="-128"/>
              </a:rPr>
              <a:t>Example (4)</a:t>
            </a:r>
            <a:endParaRPr kumimoji="1" lang="ja-JP" alt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7797" y="953879"/>
            <a:ext cx="1736203" cy="1157469"/>
          </a:xfrm>
          <a:prstGeom prst="roundRect">
            <a:avLst>
              <a:gd name="adj" fmla="val 90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0770655"/>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プレースホルダー 3"/>
          <p:cNvSpPr>
            <a:spLocks noGrp="1"/>
          </p:cNvSpPr>
          <p:nvPr>
            <p:ph type="body" sz="quarter" idx="4294967295"/>
          </p:nvPr>
        </p:nvSpPr>
        <p:spPr>
          <a:xfrm>
            <a:off x="454628" y="1496860"/>
            <a:ext cx="8331234" cy="3016618"/>
          </a:xfrm>
          <a:prstGeom prst="rect">
            <a:avLst/>
          </a:prstGeom>
        </p:spPr>
        <p:txBody>
          <a:bodyPr vert="horz" lIns="68580" tIns="34290" rIns="68580" bIns="34290" rtlCol="0">
            <a:normAutofit/>
            <a:scene3d>
              <a:camera prst="orthographicFront"/>
              <a:lightRig rig="threePt" dir="t"/>
            </a:scene3d>
            <a:sp3d extrusionH="57150">
              <a:bevelT w="38100" h="38100"/>
            </a:sp3d>
          </a:bodyPr>
          <a:lstStyle/>
          <a:p>
            <a:pPr marL="285750" lvl="1" indent="-285750">
              <a:spcBef>
                <a:spcPts val="750"/>
              </a:spcBef>
              <a:buFont typeface="Wingdings" pitchFamily="2" charset="2"/>
              <a:buChar char="ü"/>
            </a:pPr>
            <a:r>
              <a:rPr kumimoji="1" lang="en-US" altLang="ja-JP" b="1" dirty="0">
                <a:solidFill>
                  <a:schemeClr val="accent1">
                    <a:lumMod val="75000"/>
                  </a:schemeClr>
                </a:solidFill>
              </a:rPr>
              <a:t>“</a:t>
            </a:r>
            <a:r>
              <a:rPr kumimoji="1" lang="en-US" altLang="ja-JP" b="1" dirty="0" err="1">
                <a:solidFill>
                  <a:schemeClr val="accent1">
                    <a:lumMod val="75000"/>
                  </a:schemeClr>
                </a:solidFill>
              </a:rPr>
              <a:t>Xác</a:t>
            </a:r>
            <a:r>
              <a:rPr kumimoji="1" lang="en-US" altLang="ja-JP" b="1" dirty="0">
                <a:solidFill>
                  <a:schemeClr val="accent1">
                    <a:lumMod val="75000"/>
                  </a:schemeClr>
                </a:solidFill>
              </a:rPr>
              <a:t> </a:t>
            </a:r>
            <a:r>
              <a:rPr kumimoji="1" lang="en-US" altLang="ja-JP" b="1" dirty="0" err="1">
                <a:solidFill>
                  <a:schemeClr val="accent1">
                    <a:lumMod val="75000"/>
                  </a:schemeClr>
                </a:solidFill>
              </a:rPr>
              <a:t>thực</a:t>
            </a:r>
            <a:r>
              <a:rPr kumimoji="1" lang="en-US" altLang="ja-JP" b="1" dirty="0">
                <a:solidFill>
                  <a:schemeClr val="accent1">
                    <a:lumMod val="75000"/>
                  </a:schemeClr>
                </a:solidFill>
              </a:rPr>
              <a:t> </a:t>
            </a:r>
            <a:r>
              <a:rPr kumimoji="1" lang="en-US" altLang="ja-JP" b="1" dirty="0" err="1">
                <a:solidFill>
                  <a:schemeClr val="accent1">
                    <a:lumMod val="75000"/>
                  </a:schemeClr>
                </a:solidFill>
              </a:rPr>
              <a:t>bàn</a:t>
            </a:r>
            <a:r>
              <a:rPr kumimoji="1" lang="en-US" altLang="ja-JP" b="1" dirty="0">
                <a:solidFill>
                  <a:schemeClr val="accent1">
                    <a:lumMod val="75000"/>
                  </a:schemeClr>
                </a:solidFill>
              </a:rPr>
              <a:t> </a:t>
            </a:r>
            <a:r>
              <a:rPr kumimoji="1" lang="en-US" altLang="ja-JP" b="1" dirty="0" err="1">
                <a:solidFill>
                  <a:schemeClr val="accent1">
                    <a:lumMod val="75000"/>
                  </a:schemeClr>
                </a:solidFill>
              </a:rPr>
              <a:t>tay</a:t>
            </a:r>
            <a:r>
              <a:rPr kumimoji="1" lang="en-US" altLang="ja-JP" b="1" dirty="0">
                <a:solidFill>
                  <a:schemeClr val="accent1">
                    <a:lumMod val="75000"/>
                  </a:schemeClr>
                </a:solidFill>
              </a:rPr>
              <a:t> qua </a:t>
            </a:r>
            <a:r>
              <a:rPr kumimoji="1" lang="en-US" altLang="ja-JP" b="1" dirty="0" err="1">
                <a:solidFill>
                  <a:schemeClr val="accent1">
                    <a:lumMod val="75000"/>
                  </a:schemeClr>
                </a:solidFill>
              </a:rPr>
              <a:t>cảm</a:t>
            </a:r>
            <a:r>
              <a:rPr kumimoji="1" lang="en-US" altLang="ja-JP" b="1" dirty="0">
                <a:solidFill>
                  <a:schemeClr val="accent1">
                    <a:lumMod val="75000"/>
                  </a:schemeClr>
                </a:solidFill>
              </a:rPr>
              <a:t> </a:t>
            </a:r>
            <a:r>
              <a:rPr kumimoji="1" lang="en-US" altLang="ja-JP" b="1" dirty="0" err="1">
                <a:solidFill>
                  <a:schemeClr val="accent1">
                    <a:lumMod val="75000"/>
                  </a:schemeClr>
                </a:solidFill>
              </a:rPr>
              <a:t>biến</a:t>
            </a:r>
            <a:r>
              <a:rPr kumimoji="1" lang="en-US" altLang="ja-JP" b="1" dirty="0">
                <a:solidFill>
                  <a:schemeClr val="accent1">
                    <a:lumMod val="75000"/>
                  </a:schemeClr>
                </a:solidFill>
              </a:rPr>
              <a:t>”</a:t>
            </a:r>
            <a:br>
              <a:rPr kumimoji="1" lang="en-US" altLang="ja-JP" b="1" dirty="0">
                <a:solidFill>
                  <a:schemeClr val="accent1">
                    <a:lumMod val="75000"/>
                  </a:schemeClr>
                </a:solidFill>
              </a:rPr>
            </a:br>
            <a:r>
              <a:rPr kumimoji="1" lang="en-US" altLang="ja-JP" b="1" dirty="0">
                <a:solidFill>
                  <a:schemeClr val="accent1">
                    <a:lumMod val="75000"/>
                  </a:schemeClr>
                </a:solidFill>
              </a:rPr>
              <a:t> – </a:t>
            </a:r>
            <a:r>
              <a:rPr lang="en-US" altLang="ja-JP" b="1" dirty="0" err="1">
                <a:solidFill>
                  <a:schemeClr val="accent1">
                    <a:lumMod val="75000"/>
                  </a:schemeClr>
                </a:solidFill>
              </a:rPr>
              <a:t>chứng</a:t>
            </a:r>
            <a:r>
              <a:rPr lang="en-US" altLang="ja-JP" b="1" dirty="0">
                <a:solidFill>
                  <a:schemeClr val="accent1">
                    <a:lumMod val="75000"/>
                  </a:schemeClr>
                </a:solidFill>
              </a:rPr>
              <a:t> </a:t>
            </a:r>
            <a:r>
              <a:rPr lang="en-US" altLang="ja-JP" b="1" dirty="0" err="1">
                <a:solidFill>
                  <a:schemeClr val="accent1">
                    <a:lumMod val="75000"/>
                  </a:schemeClr>
                </a:solidFill>
              </a:rPr>
              <a:t>minh</a:t>
            </a:r>
            <a:r>
              <a:rPr lang="en-US" altLang="ja-JP" b="1" dirty="0">
                <a:solidFill>
                  <a:schemeClr val="accent1">
                    <a:lumMod val="75000"/>
                  </a:schemeClr>
                </a:solidFill>
              </a:rPr>
              <a:t> </a:t>
            </a:r>
            <a:r>
              <a:rPr lang="en-US" altLang="ja-JP" b="1" dirty="0" err="1">
                <a:solidFill>
                  <a:schemeClr val="accent1">
                    <a:lumMod val="75000"/>
                  </a:schemeClr>
                </a:solidFill>
              </a:rPr>
              <a:t>khái</a:t>
            </a:r>
            <a:r>
              <a:rPr lang="en-US" altLang="ja-JP" b="1" dirty="0">
                <a:solidFill>
                  <a:schemeClr val="accent1">
                    <a:lumMod val="75000"/>
                  </a:schemeClr>
                </a:solidFill>
              </a:rPr>
              <a:t> </a:t>
            </a:r>
            <a:r>
              <a:rPr lang="en-US" altLang="ja-JP" b="1" dirty="0" err="1">
                <a:solidFill>
                  <a:schemeClr val="accent1">
                    <a:lumMod val="75000"/>
                  </a:schemeClr>
                </a:solidFill>
              </a:rPr>
              <a:t>niệm</a:t>
            </a:r>
            <a:r>
              <a:rPr lang="en-US" altLang="ja-JP" b="1" dirty="0">
                <a:solidFill>
                  <a:schemeClr val="accent1">
                    <a:lumMod val="75000"/>
                  </a:schemeClr>
                </a:solidFill>
              </a:rPr>
              <a:t> </a:t>
            </a:r>
          </a:p>
          <a:p>
            <a:pPr marL="285750" lvl="1" indent="-285750">
              <a:spcBef>
                <a:spcPts val="750"/>
              </a:spcBef>
              <a:buFont typeface="Wingdings" pitchFamily="2" charset="2"/>
              <a:buChar char="ü"/>
            </a:pPr>
            <a:r>
              <a:rPr lang="en-US" dirty="0">
                <a:solidFill>
                  <a:schemeClr val="accent1">
                    <a:lumMod val="75000"/>
                  </a:schemeClr>
                </a:solidFill>
              </a:rPr>
              <a:t>Đ</a:t>
            </a:r>
            <a:r>
              <a:rPr lang="vi-VN" dirty="0">
                <a:solidFill>
                  <a:schemeClr val="accent1">
                    <a:lumMod val="75000"/>
                  </a:schemeClr>
                </a:solidFill>
              </a:rPr>
              <a:t>ăng ký và xác thực có thể được thực hiện bằng </a:t>
            </a:r>
            <a:endParaRPr lang="en-US" dirty="0">
              <a:solidFill>
                <a:schemeClr val="accent1">
                  <a:lumMod val="75000"/>
                </a:schemeClr>
              </a:solidFill>
            </a:endParaRPr>
          </a:p>
          <a:p>
            <a:pPr marL="0" lvl="1" indent="0">
              <a:spcBef>
                <a:spcPts val="750"/>
              </a:spcBef>
              <a:buNone/>
            </a:pPr>
            <a:r>
              <a:rPr lang="en-US" dirty="0">
                <a:solidFill>
                  <a:schemeClr val="accent1">
                    <a:lumMod val="75000"/>
                  </a:schemeClr>
                </a:solidFill>
              </a:rPr>
              <a:t>      </a:t>
            </a:r>
            <a:r>
              <a:rPr lang="en-US" b="1" dirty="0">
                <a:solidFill>
                  <a:schemeClr val="accent1">
                    <a:lumMod val="75000"/>
                  </a:schemeClr>
                </a:solidFill>
              </a:rPr>
              <a:t>camera </a:t>
            </a:r>
            <a:r>
              <a:rPr lang="en-US" b="1" dirty="0" err="1">
                <a:solidFill>
                  <a:schemeClr val="accent1">
                    <a:lumMod val="75000"/>
                  </a:schemeClr>
                </a:solidFill>
              </a:rPr>
              <a:t>của</a:t>
            </a:r>
            <a:r>
              <a:rPr lang="en-US" b="1" dirty="0">
                <a:solidFill>
                  <a:schemeClr val="accent1">
                    <a:lumMod val="75000"/>
                  </a:schemeClr>
                </a:solidFill>
              </a:rPr>
              <a:t> </a:t>
            </a:r>
            <a:r>
              <a:rPr lang="vi-VN" b="1" dirty="0">
                <a:solidFill>
                  <a:schemeClr val="accent1">
                    <a:lumMod val="75000"/>
                  </a:schemeClr>
                </a:solidFill>
              </a:rPr>
              <a:t>điện thoại thông thường</a:t>
            </a:r>
            <a:r>
              <a:rPr lang="vi-VN" dirty="0">
                <a:solidFill>
                  <a:schemeClr val="accent1">
                    <a:lumMod val="75000"/>
                  </a:schemeClr>
                </a:solidFill>
              </a:rPr>
              <a:t> </a:t>
            </a:r>
            <a:endParaRPr lang="en-US" dirty="0">
              <a:solidFill>
                <a:schemeClr val="accent1">
                  <a:lumMod val="75000"/>
                </a:schemeClr>
              </a:solidFill>
            </a:endParaRPr>
          </a:p>
          <a:p>
            <a:pPr marL="285750" lvl="1" indent="-285750">
              <a:spcBef>
                <a:spcPts val="750"/>
              </a:spcBef>
              <a:buFont typeface="Wingdings" pitchFamily="2" charset="2"/>
              <a:buChar char="ü"/>
            </a:pPr>
            <a:r>
              <a:rPr kumimoji="1" lang="en-US" altLang="ja-JP" dirty="0" err="1">
                <a:solidFill>
                  <a:schemeClr val="accent1">
                    <a:lumMod val="75000"/>
                  </a:schemeClr>
                </a:solidFill>
              </a:rPr>
              <a:t>Có</a:t>
            </a:r>
            <a:r>
              <a:rPr kumimoji="1" lang="en-US" altLang="ja-JP" dirty="0">
                <a:solidFill>
                  <a:schemeClr val="accent1">
                    <a:lumMod val="75000"/>
                  </a:schemeClr>
                </a:solidFill>
              </a:rPr>
              <a:t> 2 </a:t>
            </a:r>
            <a:r>
              <a:rPr kumimoji="1" lang="en-US" altLang="ja-JP" dirty="0" err="1">
                <a:solidFill>
                  <a:schemeClr val="accent1">
                    <a:lumMod val="75000"/>
                  </a:schemeClr>
                </a:solidFill>
              </a:rPr>
              <a:t>loại</a:t>
            </a:r>
            <a:r>
              <a:rPr kumimoji="1" lang="en-US" altLang="ja-JP" dirty="0">
                <a:solidFill>
                  <a:schemeClr val="accent1">
                    <a:lumMod val="75000"/>
                  </a:schemeClr>
                </a:solidFill>
              </a:rPr>
              <a:t> </a:t>
            </a:r>
            <a:r>
              <a:rPr kumimoji="1" lang="en-US" altLang="ja-JP" dirty="0" err="1">
                <a:solidFill>
                  <a:schemeClr val="accent1">
                    <a:lumMod val="75000"/>
                  </a:schemeClr>
                </a:solidFill>
              </a:rPr>
              <a:t>xác</a:t>
            </a:r>
            <a:r>
              <a:rPr kumimoji="1" lang="en-US" altLang="ja-JP" dirty="0">
                <a:solidFill>
                  <a:schemeClr val="accent1">
                    <a:lumMod val="75000"/>
                  </a:schemeClr>
                </a:solidFill>
              </a:rPr>
              <a:t> </a:t>
            </a:r>
            <a:r>
              <a:rPr kumimoji="1" lang="en-US" altLang="ja-JP" dirty="0" err="1">
                <a:solidFill>
                  <a:schemeClr val="accent1">
                    <a:lumMod val="75000"/>
                  </a:schemeClr>
                </a:solidFill>
              </a:rPr>
              <a:t>thực</a:t>
            </a:r>
            <a:r>
              <a:rPr kumimoji="1" lang="en-US" altLang="ja-JP" dirty="0">
                <a:solidFill>
                  <a:schemeClr val="accent1">
                    <a:lumMod val="75000"/>
                  </a:schemeClr>
                </a:solidFill>
              </a:rPr>
              <a:t> </a:t>
            </a:r>
            <a:r>
              <a:rPr kumimoji="1" lang="en-US" altLang="ja-JP" b="1" dirty="0">
                <a:solidFill>
                  <a:schemeClr val="accent1">
                    <a:lumMod val="75000"/>
                  </a:schemeClr>
                </a:solidFill>
              </a:rPr>
              <a:t>“</a:t>
            </a:r>
            <a:r>
              <a:rPr kumimoji="1" lang="en-US" altLang="ja-JP" b="1" dirty="0" err="1">
                <a:solidFill>
                  <a:schemeClr val="accent1">
                    <a:lumMod val="75000"/>
                  </a:schemeClr>
                </a:solidFill>
              </a:rPr>
              <a:t>Xác</a:t>
            </a:r>
            <a:r>
              <a:rPr kumimoji="1" lang="en-US" altLang="ja-JP" b="1" dirty="0">
                <a:solidFill>
                  <a:schemeClr val="accent1">
                    <a:lumMod val="75000"/>
                  </a:schemeClr>
                </a:solidFill>
              </a:rPr>
              <a:t> </a:t>
            </a:r>
            <a:r>
              <a:rPr kumimoji="1" lang="en-US" altLang="ja-JP" b="1" dirty="0" err="1">
                <a:solidFill>
                  <a:schemeClr val="accent1">
                    <a:lumMod val="75000"/>
                  </a:schemeClr>
                </a:solidFill>
              </a:rPr>
              <a:t>thực</a:t>
            </a:r>
            <a:r>
              <a:rPr kumimoji="1" lang="en-US" altLang="ja-JP" b="1" dirty="0">
                <a:solidFill>
                  <a:schemeClr val="accent1">
                    <a:lumMod val="75000"/>
                  </a:schemeClr>
                </a:solidFill>
              </a:rPr>
              <a:t> qua </a:t>
            </a:r>
            <a:r>
              <a:rPr kumimoji="1" lang="en-US" altLang="ja-JP" b="1" dirty="0" err="1">
                <a:solidFill>
                  <a:schemeClr val="accent1">
                    <a:lumMod val="75000"/>
                  </a:schemeClr>
                </a:solidFill>
              </a:rPr>
              <a:t>tĩnh</a:t>
            </a:r>
            <a:r>
              <a:rPr kumimoji="1" lang="en-US" altLang="ja-JP" b="1" dirty="0">
                <a:solidFill>
                  <a:schemeClr val="accent1">
                    <a:lumMod val="75000"/>
                  </a:schemeClr>
                </a:solidFill>
              </a:rPr>
              <a:t> </a:t>
            </a:r>
            <a:r>
              <a:rPr kumimoji="1" lang="en-US" altLang="ja-JP" b="1" dirty="0" err="1">
                <a:solidFill>
                  <a:schemeClr val="accent1">
                    <a:lumMod val="75000"/>
                  </a:schemeClr>
                </a:solidFill>
              </a:rPr>
              <a:t>mạch</a:t>
            </a:r>
            <a:r>
              <a:rPr kumimoji="1" lang="en-US" altLang="ja-JP" b="1" dirty="0">
                <a:solidFill>
                  <a:schemeClr val="accent1">
                    <a:lumMod val="75000"/>
                  </a:schemeClr>
                </a:solidFill>
              </a:rPr>
              <a:t> </a:t>
            </a:r>
            <a:r>
              <a:rPr kumimoji="1" lang="en-US" altLang="ja-JP" b="1" dirty="0" err="1">
                <a:solidFill>
                  <a:schemeClr val="accent1">
                    <a:lumMod val="75000"/>
                  </a:schemeClr>
                </a:solidFill>
              </a:rPr>
              <a:t>bàn</a:t>
            </a:r>
            <a:r>
              <a:rPr kumimoji="1" lang="en-US" altLang="ja-JP" b="1" dirty="0">
                <a:solidFill>
                  <a:schemeClr val="accent1">
                    <a:lumMod val="75000"/>
                  </a:schemeClr>
                </a:solidFill>
              </a:rPr>
              <a:t> </a:t>
            </a:r>
            <a:r>
              <a:rPr kumimoji="1" lang="en-US" altLang="ja-JP" b="1" dirty="0" err="1">
                <a:solidFill>
                  <a:schemeClr val="accent1">
                    <a:lumMod val="75000"/>
                  </a:schemeClr>
                </a:solidFill>
              </a:rPr>
              <a:t>tay</a:t>
            </a:r>
            <a:r>
              <a:rPr kumimoji="1" lang="en-US" altLang="ja-JP" b="1" dirty="0">
                <a:solidFill>
                  <a:schemeClr val="accent1">
                    <a:lumMod val="75000"/>
                  </a:schemeClr>
                </a:solidFill>
              </a:rPr>
              <a:t>” </a:t>
            </a:r>
            <a:r>
              <a:rPr kumimoji="1" lang="en-US" altLang="ja-JP" dirty="0" err="1">
                <a:solidFill>
                  <a:schemeClr val="accent1">
                    <a:lumMod val="75000"/>
                  </a:schemeClr>
                </a:solidFill>
              </a:rPr>
              <a:t>và</a:t>
            </a:r>
            <a:r>
              <a:rPr kumimoji="1" lang="en-US" altLang="ja-JP" dirty="0">
                <a:solidFill>
                  <a:schemeClr val="accent1">
                    <a:lumMod val="75000"/>
                  </a:schemeClr>
                </a:solidFill>
              </a:rPr>
              <a:t> </a:t>
            </a:r>
            <a:r>
              <a:rPr kumimoji="1" lang="en-US" altLang="ja-JP" b="1" dirty="0">
                <a:solidFill>
                  <a:schemeClr val="accent1">
                    <a:lumMod val="75000"/>
                  </a:schemeClr>
                </a:solidFill>
              </a:rPr>
              <a:t>“</a:t>
            </a:r>
            <a:r>
              <a:rPr kumimoji="1" lang="en-US" altLang="ja-JP" b="1" dirty="0" err="1">
                <a:solidFill>
                  <a:schemeClr val="accent1">
                    <a:lumMod val="75000"/>
                  </a:schemeClr>
                </a:solidFill>
              </a:rPr>
              <a:t>Xác</a:t>
            </a:r>
            <a:r>
              <a:rPr kumimoji="1" lang="en-US" altLang="ja-JP" b="1" dirty="0">
                <a:solidFill>
                  <a:schemeClr val="accent1">
                    <a:lumMod val="75000"/>
                  </a:schemeClr>
                </a:solidFill>
              </a:rPr>
              <a:t> </a:t>
            </a:r>
            <a:r>
              <a:rPr kumimoji="1" lang="en-US" altLang="ja-JP" b="1" dirty="0" err="1">
                <a:solidFill>
                  <a:schemeClr val="accent1">
                    <a:lumMod val="75000"/>
                  </a:schemeClr>
                </a:solidFill>
              </a:rPr>
              <a:t>thực</a:t>
            </a:r>
            <a:r>
              <a:rPr kumimoji="1" lang="en-US" altLang="ja-JP" b="1" dirty="0">
                <a:solidFill>
                  <a:schemeClr val="accent1">
                    <a:lumMod val="75000"/>
                  </a:schemeClr>
                </a:solidFill>
              </a:rPr>
              <a:t> qua </a:t>
            </a:r>
            <a:r>
              <a:rPr kumimoji="1" lang="en-US" altLang="ja-JP" b="1" dirty="0" err="1">
                <a:solidFill>
                  <a:schemeClr val="accent1">
                    <a:lumMod val="75000"/>
                  </a:schemeClr>
                </a:solidFill>
              </a:rPr>
              <a:t>vân</a:t>
            </a:r>
            <a:r>
              <a:rPr kumimoji="1" lang="en-US" altLang="ja-JP" b="1" dirty="0">
                <a:solidFill>
                  <a:schemeClr val="accent1">
                    <a:lumMod val="75000"/>
                  </a:schemeClr>
                </a:solidFill>
              </a:rPr>
              <a:t> </a:t>
            </a:r>
            <a:r>
              <a:rPr kumimoji="1" lang="en-US" altLang="ja-JP" b="1" dirty="0" err="1">
                <a:solidFill>
                  <a:schemeClr val="accent1">
                    <a:lumMod val="75000"/>
                  </a:schemeClr>
                </a:solidFill>
              </a:rPr>
              <a:t>bàn</a:t>
            </a:r>
            <a:r>
              <a:rPr kumimoji="1" lang="en-US" altLang="ja-JP" b="1" dirty="0">
                <a:solidFill>
                  <a:schemeClr val="accent1">
                    <a:lumMod val="75000"/>
                  </a:schemeClr>
                </a:solidFill>
              </a:rPr>
              <a:t> </a:t>
            </a:r>
            <a:r>
              <a:rPr kumimoji="1" lang="en-US" altLang="ja-JP" b="1" dirty="0" err="1">
                <a:solidFill>
                  <a:schemeClr val="accent1">
                    <a:lumMod val="75000"/>
                  </a:schemeClr>
                </a:solidFill>
              </a:rPr>
              <a:t>tay</a:t>
            </a:r>
            <a:r>
              <a:rPr kumimoji="1" lang="en-US" altLang="ja-JP" b="1" dirty="0">
                <a:solidFill>
                  <a:schemeClr val="accent1">
                    <a:lumMod val="75000"/>
                  </a:schemeClr>
                </a:solidFill>
              </a:rPr>
              <a:t>”</a:t>
            </a:r>
          </a:p>
          <a:p>
            <a:pPr lvl="2">
              <a:buFont typeface="Arial" pitchFamily="34" charset="0"/>
              <a:buChar char="•"/>
            </a:pPr>
            <a:r>
              <a:rPr kumimoji="1" lang="en-US" altLang="ja-JP" sz="1800" dirty="0" err="1">
                <a:solidFill>
                  <a:schemeClr val="accent1">
                    <a:lumMod val="75000"/>
                  </a:schemeClr>
                </a:solidFill>
              </a:rPr>
              <a:t>Tăng</a:t>
            </a:r>
            <a:r>
              <a:rPr kumimoji="1" lang="en-US" altLang="ja-JP" sz="1800" dirty="0">
                <a:solidFill>
                  <a:schemeClr val="accent1">
                    <a:lumMod val="75000"/>
                  </a:schemeClr>
                </a:solidFill>
              </a:rPr>
              <a:t> </a:t>
            </a:r>
            <a:r>
              <a:rPr kumimoji="1" lang="en-US" altLang="ja-JP" sz="1800" dirty="0" err="1">
                <a:solidFill>
                  <a:schemeClr val="accent1">
                    <a:lumMod val="75000"/>
                  </a:schemeClr>
                </a:solidFill>
              </a:rPr>
              <a:t>tốc</a:t>
            </a:r>
            <a:r>
              <a:rPr kumimoji="1" lang="en-US" altLang="ja-JP" sz="1800" dirty="0">
                <a:solidFill>
                  <a:schemeClr val="accent1">
                    <a:lumMod val="75000"/>
                  </a:schemeClr>
                </a:solidFill>
              </a:rPr>
              <a:t> </a:t>
            </a:r>
            <a:r>
              <a:rPr kumimoji="1" lang="en-US" altLang="ja-JP" sz="1800" dirty="0" err="1">
                <a:solidFill>
                  <a:schemeClr val="accent1">
                    <a:lumMod val="75000"/>
                  </a:schemeClr>
                </a:solidFill>
              </a:rPr>
              <a:t>quá</a:t>
            </a:r>
            <a:r>
              <a:rPr kumimoji="1" lang="en-US" altLang="ja-JP" sz="1800" dirty="0">
                <a:solidFill>
                  <a:schemeClr val="accent1">
                    <a:lumMod val="75000"/>
                  </a:schemeClr>
                </a:solidFill>
              </a:rPr>
              <a:t> </a:t>
            </a:r>
            <a:r>
              <a:rPr kumimoji="1" lang="en-US" altLang="ja-JP" sz="1800" dirty="0" err="1">
                <a:solidFill>
                  <a:schemeClr val="accent1">
                    <a:lumMod val="75000"/>
                  </a:schemeClr>
                </a:solidFill>
              </a:rPr>
              <a:t>trình</a:t>
            </a:r>
            <a:r>
              <a:rPr kumimoji="1" lang="en-US" altLang="ja-JP" sz="1800" dirty="0">
                <a:solidFill>
                  <a:schemeClr val="accent1">
                    <a:lumMod val="75000"/>
                  </a:schemeClr>
                </a:solidFill>
              </a:rPr>
              <a:t> </a:t>
            </a:r>
            <a:r>
              <a:rPr kumimoji="1" lang="en-US" altLang="ja-JP" sz="1800" dirty="0" err="1">
                <a:solidFill>
                  <a:schemeClr val="accent1">
                    <a:lumMod val="75000"/>
                  </a:schemeClr>
                </a:solidFill>
              </a:rPr>
              <a:t>xử</a:t>
            </a:r>
            <a:r>
              <a:rPr kumimoji="1" lang="en-US" altLang="ja-JP" sz="1800" dirty="0">
                <a:solidFill>
                  <a:schemeClr val="accent1">
                    <a:lumMod val="75000"/>
                  </a:schemeClr>
                </a:solidFill>
              </a:rPr>
              <a:t> </a:t>
            </a:r>
            <a:r>
              <a:rPr kumimoji="1" lang="en-US" altLang="ja-JP" sz="1800" dirty="0" err="1">
                <a:solidFill>
                  <a:schemeClr val="accent1">
                    <a:lumMod val="75000"/>
                  </a:schemeClr>
                </a:solidFill>
              </a:rPr>
              <a:t>lí</a:t>
            </a:r>
            <a:endParaRPr kumimoji="1" lang="en-US" altLang="ja-JP" sz="1800" dirty="0">
              <a:solidFill>
                <a:schemeClr val="accent1">
                  <a:lumMod val="75000"/>
                </a:schemeClr>
              </a:solidFill>
            </a:endParaRPr>
          </a:p>
          <a:p>
            <a:pPr lvl="2">
              <a:buFont typeface="Arial" pitchFamily="34" charset="0"/>
              <a:buChar char="•"/>
            </a:pPr>
            <a:r>
              <a:rPr kumimoji="1" lang="en-US" sz="1800" dirty="0">
                <a:solidFill>
                  <a:schemeClr val="accent1">
                    <a:lumMod val="75000"/>
                  </a:schemeClr>
                </a:solidFill>
              </a:rPr>
              <a:t>1 </a:t>
            </a:r>
            <a:r>
              <a:rPr kumimoji="1" lang="en-US" sz="1800" dirty="0" err="1">
                <a:solidFill>
                  <a:schemeClr val="accent1">
                    <a:lumMod val="75000"/>
                  </a:schemeClr>
                </a:solidFill>
              </a:rPr>
              <a:t>trong</a:t>
            </a:r>
            <a:r>
              <a:rPr kumimoji="1" lang="en-US" sz="1800" dirty="0">
                <a:solidFill>
                  <a:schemeClr val="accent1">
                    <a:lumMod val="75000"/>
                  </a:schemeClr>
                </a:solidFill>
              </a:rPr>
              <a:t> 100 </a:t>
            </a:r>
            <a:r>
              <a:rPr kumimoji="1" lang="en-US" sz="1800" dirty="0" err="1">
                <a:solidFill>
                  <a:schemeClr val="accent1">
                    <a:lumMod val="75000"/>
                  </a:schemeClr>
                </a:solidFill>
              </a:rPr>
              <a:t>tỷ</a:t>
            </a:r>
            <a:r>
              <a:rPr kumimoji="1" lang="en-US" sz="1800" dirty="0">
                <a:solidFill>
                  <a:schemeClr val="accent1">
                    <a:lumMod val="75000"/>
                  </a:schemeClr>
                </a:solidFill>
              </a:rPr>
              <a:t> </a:t>
            </a:r>
            <a:r>
              <a:rPr kumimoji="1" lang="en-US" sz="1800" dirty="0" err="1">
                <a:solidFill>
                  <a:schemeClr val="accent1">
                    <a:lumMod val="75000"/>
                  </a:schemeClr>
                </a:solidFill>
              </a:rPr>
              <a:t>tỷ</a:t>
            </a:r>
            <a:r>
              <a:rPr kumimoji="1" lang="en-US" sz="1800" dirty="0">
                <a:solidFill>
                  <a:schemeClr val="accent1">
                    <a:lumMod val="75000"/>
                  </a:schemeClr>
                </a:solidFill>
              </a:rPr>
              <a:t> </a:t>
            </a:r>
            <a:r>
              <a:rPr kumimoji="1" lang="en-US" sz="1800" dirty="0" err="1">
                <a:solidFill>
                  <a:schemeClr val="accent1">
                    <a:lumMod val="75000"/>
                  </a:schemeClr>
                </a:solidFill>
              </a:rPr>
              <a:t>lệ</a:t>
            </a:r>
            <a:r>
              <a:rPr kumimoji="1" lang="en-US" sz="1800" dirty="0">
                <a:solidFill>
                  <a:schemeClr val="accent1">
                    <a:lumMod val="75000"/>
                  </a:schemeClr>
                </a:solidFill>
              </a:rPr>
              <a:t> </a:t>
            </a:r>
            <a:r>
              <a:rPr kumimoji="1" lang="en-US" sz="1800" dirty="0" err="1">
                <a:solidFill>
                  <a:schemeClr val="accent1">
                    <a:lumMod val="75000"/>
                  </a:schemeClr>
                </a:solidFill>
              </a:rPr>
              <a:t>sai</a:t>
            </a:r>
            <a:r>
              <a:rPr kumimoji="1" lang="en-US" sz="1800" dirty="0">
                <a:solidFill>
                  <a:schemeClr val="accent1">
                    <a:lumMod val="75000"/>
                  </a:schemeClr>
                </a:solidFill>
              </a:rPr>
              <a:t> </a:t>
            </a:r>
            <a:r>
              <a:rPr lang="en-US" sz="1800" dirty="0"/>
              <a:t> </a:t>
            </a:r>
            <a:r>
              <a:rPr kumimoji="1" lang="en-US" altLang="ja-JP" sz="1800" dirty="0">
                <a:solidFill>
                  <a:schemeClr val="accent1">
                    <a:lumMod val="75000"/>
                  </a:schemeClr>
                </a:solidFill>
              </a:rPr>
              <a:t>*</a:t>
            </a:r>
          </a:p>
          <a:p>
            <a:pPr marL="1028700" lvl="3" indent="0">
              <a:buNone/>
            </a:pPr>
            <a:r>
              <a:rPr kumimoji="1" lang="en-US" altLang="ja-JP" sz="1800" dirty="0">
                <a:solidFill>
                  <a:schemeClr val="accent1">
                    <a:lumMod val="75000"/>
                  </a:schemeClr>
                </a:solidFill>
              </a:rPr>
              <a:t>*</a:t>
            </a:r>
            <a:r>
              <a:rPr kumimoji="1" lang="en-US" altLang="ja-JP" sz="1800" dirty="0" err="1">
                <a:solidFill>
                  <a:schemeClr val="accent1">
                    <a:lumMod val="75000"/>
                  </a:schemeClr>
                </a:solidFill>
              </a:rPr>
              <a:t>chiếm</a:t>
            </a:r>
            <a:r>
              <a:rPr kumimoji="1" lang="en-US" altLang="ja-JP" sz="1800" dirty="0">
                <a:solidFill>
                  <a:schemeClr val="accent1">
                    <a:lumMod val="75000"/>
                  </a:schemeClr>
                </a:solidFill>
              </a:rPr>
              <a:t> 0.0003% (</a:t>
            </a:r>
            <a:r>
              <a:rPr kumimoji="1" lang="en-US" altLang="ja-JP" sz="1800" b="1" dirty="0" err="1">
                <a:solidFill>
                  <a:schemeClr val="accent1">
                    <a:lumMod val="75000"/>
                  </a:schemeClr>
                </a:solidFill>
              </a:rPr>
              <a:t>Xác</a:t>
            </a:r>
            <a:r>
              <a:rPr kumimoji="1" lang="en-US" altLang="ja-JP" sz="1800" b="1" dirty="0">
                <a:solidFill>
                  <a:schemeClr val="accent1">
                    <a:lumMod val="75000"/>
                  </a:schemeClr>
                </a:solidFill>
              </a:rPr>
              <a:t> </a:t>
            </a:r>
            <a:r>
              <a:rPr kumimoji="1" lang="en-US" altLang="ja-JP" sz="1800" b="1" dirty="0" err="1">
                <a:solidFill>
                  <a:schemeClr val="accent1">
                    <a:lumMod val="75000"/>
                  </a:schemeClr>
                </a:solidFill>
              </a:rPr>
              <a:t>thực</a:t>
            </a:r>
            <a:r>
              <a:rPr kumimoji="1" lang="en-US" altLang="ja-JP" sz="1800" b="1" dirty="0">
                <a:solidFill>
                  <a:schemeClr val="accent1">
                    <a:lumMod val="75000"/>
                  </a:schemeClr>
                </a:solidFill>
              </a:rPr>
              <a:t> qua </a:t>
            </a:r>
            <a:r>
              <a:rPr kumimoji="1" lang="en-US" altLang="ja-JP" sz="1800" b="1" dirty="0" err="1">
                <a:solidFill>
                  <a:schemeClr val="accent1">
                    <a:lumMod val="75000"/>
                  </a:schemeClr>
                </a:solidFill>
              </a:rPr>
              <a:t>tĩnh</a:t>
            </a:r>
            <a:r>
              <a:rPr kumimoji="1" lang="en-US" altLang="ja-JP" sz="1800" b="1" dirty="0">
                <a:solidFill>
                  <a:schemeClr val="accent1">
                    <a:lumMod val="75000"/>
                  </a:schemeClr>
                </a:solidFill>
              </a:rPr>
              <a:t> </a:t>
            </a:r>
            <a:r>
              <a:rPr kumimoji="1" lang="en-US" altLang="ja-JP" sz="1800" b="1" dirty="0" err="1">
                <a:solidFill>
                  <a:schemeClr val="accent1">
                    <a:lumMod val="75000"/>
                  </a:schemeClr>
                </a:solidFill>
              </a:rPr>
              <a:t>mạch</a:t>
            </a:r>
            <a:r>
              <a:rPr kumimoji="1" lang="en-US" altLang="ja-JP" sz="1800" b="1" dirty="0">
                <a:solidFill>
                  <a:schemeClr val="accent1">
                    <a:lumMod val="75000"/>
                  </a:schemeClr>
                </a:solidFill>
              </a:rPr>
              <a:t> </a:t>
            </a:r>
            <a:r>
              <a:rPr kumimoji="1" lang="en-US" altLang="ja-JP" sz="1800" b="1" dirty="0" err="1">
                <a:solidFill>
                  <a:schemeClr val="accent1">
                    <a:lumMod val="75000"/>
                  </a:schemeClr>
                </a:solidFill>
              </a:rPr>
              <a:t>bàn</a:t>
            </a:r>
            <a:r>
              <a:rPr kumimoji="1" lang="en-US" altLang="ja-JP" sz="1800" b="1" dirty="0">
                <a:solidFill>
                  <a:schemeClr val="accent1">
                    <a:lumMod val="75000"/>
                  </a:schemeClr>
                </a:solidFill>
              </a:rPr>
              <a:t> </a:t>
            </a:r>
            <a:r>
              <a:rPr kumimoji="1" lang="en-US" altLang="ja-JP" sz="1800" b="1" dirty="0" err="1">
                <a:solidFill>
                  <a:schemeClr val="accent1">
                    <a:lumMod val="75000"/>
                  </a:schemeClr>
                </a:solidFill>
              </a:rPr>
              <a:t>tay</a:t>
            </a:r>
            <a:r>
              <a:rPr kumimoji="1" lang="en-US" altLang="ja-JP" sz="1800" dirty="0">
                <a:solidFill>
                  <a:schemeClr val="accent1">
                    <a:lumMod val="75000"/>
                  </a:schemeClr>
                </a:solidFill>
              </a:rPr>
              <a:t>) x </a:t>
            </a:r>
            <a:r>
              <a:rPr kumimoji="1" lang="en-US" altLang="ja-JP" sz="1800" dirty="0" err="1">
                <a:solidFill>
                  <a:schemeClr val="accent1">
                    <a:lumMod val="75000"/>
                  </a:schemeClr>
                </a:solidFill>
              </a:rPr>
              <a:t>chiếm</a:t>
            </a:r>
            <a:r>
              <a:rPr kumimoji="1" lang="en-US" altLang="ja-JP" sz="1800" dirty="0">
                <a:solidFill>
                  <a:schemeClr val="accent1">
                    <a:lumMod val="75000"/>
                  </a:schemeClr>
                </a:solidFill>
              </a:rPr>
              <a:t> 0.0003% (</a:t>
            </a:r>
            <a:r>
              <a:rPr kumimoji="1" lang="en-US" altLang="ja-JP" sz="1800" b="1" dirty="0" err="1">
                <a:solidFill>
                  <a:schemeClr val="accent1">
                    <a:lumMod val="75000"/>
                  </a:schemeClr>
                </a:solidFill>
              </a:rPr>
              <a:t>Xác</a:t>
            </a:r>
            <a:r>
              <a:rPr kumimoji="1" lang="en-US" altLang="ja-JP" sz="1800" b="1" dirty="0">
                <a:solidFill>
                  <a:schemeClr val="accent1">
                    <a:lumMod val="75000"/>
                  </a:schemeClr>
                </a:solidFill>
              </a:rPr>
              <a:t> </a:t>
            </a:r>
            <a:r>
              <a:rPr kumimoji="1" lang="en-US" altLang="ja-JP" sz="1800" b="1" dirty="0" err="1">
                <a:solidFill>
                  <a:schemeClr val="accent1">
                    <a:lumMod val="75000"/>
                  </a:schemeClr>
                </a:solidFill>
              </a:rPr>
              <a:t>thực</a:t>
            </a:r>
            <a:r>
              <a:rPr kumimoji="1" lang="en-US" altLang="ja-JP" sz="1800" b="1" dirty="0">
                <a:solidFill>
                  <a:schemeClr val="accent1">
                    <a:lumMod val="75000"/>
                  </a:schemeClr>
                </a:solidFill>
              </a:rPr>
              <a:t> qua </a:t>
            </a:r>
            <a:r>
              <a:rPr kumimoji="1" lang="en-US" altLang="ja-JP" sz="1800" b="1" dirty="0" err="1">
                <a:solidFill>
                  <a:schemeClr val="accent1">
                    <a:lumMod val="75000"/>
                  </a:schemeClr>
                </a:solidFill>
              </a:rPr>
              <a:t>vân</a:t>
            </a:r>
            <a:r>
              <a:rPr kumimoji="1" lang="en-US" altLang="ja-JP" sz="1800" b="1" dirty="0">
                <a:solidFill>
                  <a:schemeClr val="accent1">
                    <a:lumMod val="75000"/>
                  </a:schemeClr>
                </a:solidFill>
              </a:rPr>
              <a:t> </a:t>
            </a:r>
            <a:r>
              <a:rPr kumimoji="1" lang="en-US" altLang="ja-JP" sz="1800" b="1" dirty="0" err="1">
                <a:solidFill>
                  <a:schemeClr val="accent1">
                    <a:lumMod val="75000"/>
                  </a:schemeClr>
                </a:solidFill>
              </a:rPr>
              <a:t>bàn</a:t>
            </a:r>
            <a:r>
              <a:rPr kumimoji="1" lang="en-US" altLang="ja-JP" sz="1800" b="1" dirty="0">
                <a:solidFill>
                  <a:schemeClr val="accent1">
                    <a:lumMod val="75000"/>
                  </a:schemeClr>
                </a:solidFill>
              </a:rPr>
              <a:t> </a:t>
            </a:r>
            <a:r>
              <a:rPr kumimoji="1" lang="en-US" altLang="ja-JP" sz="1800" b="1" dirty="0" err="1">
                <a:solidFill>
                  <a:schemeClr val="accent1">
                    <a:lumMod val="75000"/>
                  </a:schemeClr>
                </a:solidFill>
              </a:rPr>
              <a:t>tay</a:t>
            </a:r>
            <a:r>
              <a:rPr kumimoji="1" lang="en-US" altLang="ja-JP" sz="1800" dirty="0">
                <a:solidFill>
                  <a:schemeClr val="accent1">
                    <a:lumMod val="75000"/>
                  </a:schemeClr>
                </a:solidFill>
              </a:rPr>
              <a:t>)</a:t>
            </a:r>
          </a:p>
          <a:p>
            <a:pPr marL="628650" lvl="1" indent="-285750">
              <a:buFont typeface="Wingdings" pitchFamily="2" charset="2"/>
              <a:buChar char="Ø"/>
            </a:pPr>
            <a:endParaRPr kumimoji="1" lang="ja-JP" altLang="en-US" dirty="0">
              <a:solidFill>
                <a:schemeClr val="accent1">
                  <a:lumMod val="75000"/>
                </a:schemeClr>
              </a:solidFill>
            </a:endParaRPr>
          </a:p>
        </p:txBody>
      </p:sp>
      <p:sp>
        <p:nvSpPr>
          <p:cNvPr id="3" name="スライド番号プレースホルダー 2"/>
          <p:cNvSpPr>
            <a:spLocks noGrp="1"/>
          </p:cNvSpPr>
          <p:nvPr>
            <p:ph type="sldNum" sz="quarter" idx="10"/>
          </p:nvPr>
        </p:nvSpPr>
        <p:spPr/>
        <p:txBody>
          <a:bodyPr/>
          <a:lstStyle/>
          <a:p>
            <a:fld id="{949E5E12-28DC-9646-8824-EBBCCA96E3C7}" type="slidenum">
              <a:rPr lang="en-US" smtClean="0"/>
              <a:pPr/>
              <a:t>12</a:t>
            </a:fld>
            <a:endParaRPr lang="en-US" dirty="0"/>
          </a:p>
        </p:txBody>
      </p:sp>
      <p:sp>
        <p:nvSpPr>
          <p:cNvPr id="12" name="テキスト ボックス 21"/>
          <p:cNvSpPr txBox="1"/>
          <p:nvPr/>
        </p:nvSpPr>
        <p:spPr>
          <a:xfrm>
            <a:off x="454627" y="947551"/>
            <a:ext cx="3482372" cy="360000"/>
          </a:xfrm>
          <a:prstGeom prst="rect">
            <a:avLst/>
          </a:prstGeom>
          <a:solidFill>
            <a:srgbClr val="00B050"/>
          </a:solidFill>
          <a:ln>
            <a:noFill/>
          </a:ln>
          <a:effectLst/>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defPPr>
              <a:defRPr lang="en-US"/>
            </a:defPPr>
            <a:lvl1pPr algn="ctr">
              <a:defRPr kumimoji="1" sz="2000" b="1">
                <a:solidFill>
                  <a:schemeClr val="bg1"/>
                </a:solidFill>
                <a:effectLst>
                  <a:outerShdw blurRad="38100" dist="38100" dir="2700000" algn="tl">
                    <a:srgbClr val="000000">
                      <a:alpha val="43137"/>
                    </a:srgbClr>
                  </a:outerShdw>
                </a:effectLst>
              </a:defRPr>
            </a:lvl1pPr>
          </a:lstStyle>
          <a:p>
            <a:r>
              <a:rPr lang="en-US" altLang="ja-JP"/>
              <a:t>Xác thực qua bàn tay</a:t>
            </a:r>
            <a:endParaRPr lang="en-US" altLang="ja-JP" dirty="0"/>
          </a:p>
        </p:txBody>
      </p:sp>
      <p:sp>
        <p:nvSpPr>
          <p:cNvPr id="9" name="タイトル 1"/>
          <p:cNvSpPr>
            <a:spLocks noGrp="1"/>
          </p:cNvSpPr>
          <p:nvPr>
            <p:ph type="title"/>
          </p:nvPr>
        </p:nvSpPr>
        <p:spPr>
          <a:xfrm>
            <a:off x="447581" y="214120"/>
            <a:ext cx="8248841" cy="552497"/>
          </a:xfrm>
        </p:spPr>
        <p:txBody>
          <a:bodyPr/>
          <a:lstStyle/>
          <a:p>
            <a:r>
              <a:rPr lang="en-US" b="0">
                <a:latin typeface="Calibri (Body)"/>
              </a:rPr>
              <a:t>S</a:t>
            </a:r>
            <a:r>
              <a:rPr lang="vi-VN" b="0">
                <a:latin typeface="Calibri (Body)"/>
              </a:rPr>
              <a:t>áng kiến chiến lược</a:t>
            </a:r>
            <a:r>
              <a:rPr lang="en-US" b="0">
                <a:latin typeface="Calibri (Body)"/>
              </a:rPr>
              <a:t> </a:t>
            </a:r>
            <a:r>
              <a:rPr kumimoji="1" lang="en-US" altLang="ja-JP">
                <a:ea typeface="メイリオ" pitchFamily="50" charset="-128"/>
                <a:cs typeface="メイリオ" pitchFamily="50" charset="-128"/>
              </a:rPr>
              <a:t>– </a:t>
            </a:r>
            <a:r>
              <a:rPr kumimoji="1" lang="en-US" altLang="ja-JP" dirty="0">
                <a:ea typeface="メイリオ" pitchFamily="50" charset="-128"/>
                <a:cs typeface="メイリオ" pitchFamily="50" charset="-128"/>
              </a:rPr>
              <a:t>Example (5)</a:t>
            </a:r>
            <a:endParaRPr kumimoji="1" lang="ja-JP" altLang="en-US" dirty="0"/>
          </a:p>
        </p:txBody>
      </p:sp>
      <p:pic>
        <p:nvPicPr>
          <p:cNvPr id="7"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931434" y="947551"/>
            <a:ext cx="2786994" cy="185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054928"/>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プレースホルダー 3"/>
          <p:cNvSpPr>
            <a:spLocks noGrp="1"/>
          </p:cNvSpPr>
          <p:nvPr>
            <p:ph type="body" sz="quarter" idx="4294967295"/>
          </p:nvPr>
        </p:nvSpPr>
        <p:spPr>
          <a:xfrm>
            <a:off x="424150" y="1366592"/>
            <a:ext cx="5270274" cy="3156559"/>
          </a:xfrm>
          <a:prstGeom prst="rect">
            <a:avLst/>
          </a:prstGeom>
        </p:spPr>
        <p:txBody>
          <a:bodyPr vert="horz" lIns="68580" tIns="34290" rIns="68580" bIns="34290" rtlCol="0">
            <a:noAutofit/>
            <a:scene3d>
              <a:camera prst="orthographicFront"/>
              <a:lightRig rig="threePt" dir="t"/>
            </a:scene3d>
            <a:sp3d extrusionH="57150">
              <a:bevelT w="38100" h="38100"/>
            </a:sp3d>
          </a:bodyPr>
          <a:lstStyle/>
          <a:p>
            <a:pPr marL="285750" indent="-285750">
              <a:buFont typeface="Wingdings" pitchFamily="2" charset="2"/>
              <a:buChar char="ü"/>
            </a:pPr>
            <a:r>
              <a:rPr lang="vi-VN" sz="1700" b="1" dirty="0">
                <a:solidFill>
                  <a:schemeClr val="accent5">
                    <a:lumMod val="75000"/>
                  </a:schemeClr>
                </a:solidFill>
                <a:latin typeface="Calibri (Body)"/>
              </a:rPr>
              <a:t>Các trường hợp sử dụng</a:t>
            </a:r>
            <a:endParaRPr lang="en-US" sz="1700" b="1" dirty="0">
              <a:solidFill>
                <a:schemeClr val="accent5">
                  <a:lumMod val="75000"/>
                </a:schemeClr>
              </a:solidFill>
              <a:latin typeface="Calibri (Body)"/>
            </a:endParaRPr>
          </a:p>
          <a:p>
            <a:pPr>
              <a:buFont typeface="Wingdings" panose="05000000000000000000" pitchFamily="2" charset="2"/>
              <a:buChar char="Ø"/>
            </a:pP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Xác</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thực</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cá</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nhân</a:t>
            </a:r>
            <a:endParaRPr kumimoji="1" lang="en-US" altLang="ja-JP" sz="1700" dirty="0">
              <a:solidFill>
                <a:schemeClr val="accent5">
                  <a:lumMod val="75000"/>
                </a:schemeClr>
              </a:solidFill>
              <a:latin typeface="Calibri (Body)"/>
            </a:endParaRPr>
          </a:p>
          <a:p>
            <a:r>
              <a:rPr lang="en-US" sz="1700" dirty="0" err="1">
                <a:solidFill>
                  <a:schemeClr val="accent5">
                    <a:lumMod val="75000"/>
                  </a:schemeClr>
                </a:solidFill>
                <a:latin typeface="Calibri (Body)"/>
              </a:rPr>
              <a:t>Trong</a:t>
            </a:r>
            <a:r>
              <a:rPr lang="en-US" sz="1700" dirty="0">
                <a:solidFill>
                  <a:schemeClr val="accent5">
                    <a:lumMod val="75000"/>
                  </a:schemeClr>
                </a:solidFill>
                <a:latin typeface="Calibri (Body)"/>
              </a:rPr>
              <a:t> t</a:t>
            </a:r>
            <a:r>
              <a:rPr lang="vi-VN" sz="1700" dirty="0">
                <a:solidFill>
                  <a:schemeClr val="accent5">
                    <a:lumMod val="75000"/>
                  </a:schemeClr>
                </a:solidFill>
                <a:latin typeface="Calibri (Body)"/>
              </a:rPr>
              <a:t>hanh toán ứng dụng , đăng ký dịch vụ</a:t>
            </a:r>
            <a:r>
              <a:rPr kumimoji="1" lang="en-US" altLang="ja-JP" sz="1700" dirty="0">
                <a:solidFill>
                  <a:schemeClr val="accent5">
                    <a:lumMod val="75000"/>
                  </a:schemeClr>
                </a:solidFill>
                <a:latin typeface="Calibri (Body)"/>
              </a:rPr>
              <a:t>, v.v.</a:t>
            </a:r>
          </a:p>
          <a:p>
            <a:pPr>
              <a:buFont typeface="Wingdings" panose="05000000000000000000" pitchFamily="2" charset="2"/>
              <a:buChar char="Ø"/>
            </a:pPr>
            <a:r>
              <a:rPr kumimoji="1" lang="en-US" altLang="ja-JP" sz="1700" dirty="0">
                <a:solidFill>
                  <a:schemeClr val="accent5">
                    <a:lumMod val="75000"/>
                  </a:schemeClr>
                </a:solidFill>
                <a:latin typeface="Calibri (Body)"/>
              </a:rPr>
              <a:t> Thanh </a:t>
            </a:r>
            <a:r>
              <a:rPr kumimoji="1" lang="en-US" altLang="ja-JP" sz="1700" dirty="0" err="1">
                <a:solidFill>
                  <a:schemeClr val="accent5">
                    <a:lumMod val="75000"/>
                  </a:schemeClr>
                </a:solidFill>
                <a:latin typeface="Calibri (Body)"/>
              </a:rPr>
              <a:t>toán</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bằng</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xác</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thực</a:t>
            </a:r>
            <a:r>
              <a:rPr kumimoji="1" lang="en-US" altLang="ja-JP" sz="1700" dirty="0">
                <a:solidFill>
                  <a:schemeClr val="accent5">
                    <a:lumMod val="75000"/>
                  </a:schemeClr>
                </a:solidFill>
                <a:latin typeface="Calibri (Body)"/>
              </a:rPr>
              <a:t> qua </a:t>
            </a:r>
            <a:r>
              <a:rPr kumimoji="1" lang="en-US" altLang="ja-JP" sz="1700" dirty="0" err="1">
                <a:solidFill>
                  <a:schemeClr val="accent5">
                    <a:lumMod val="75000"/>
                  </a:schemeClr>
                </a:solidFill>
                <a:latin typeface="Calibri (Body)"/>
              </a:rPr>
              <a:t>bàn</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tay</a:t>
            </a:r>
            <a:endParaRPr kumimoji="1" lang="en-US" altLang="ja-JP" sz="1700" dirty="0">
              <a:solidFill>
                <a:schemeClr val="accent5">
                  <a:lumMod val="75000"/>
                </a:schemeClr>
              </a:solidFill>
              <a:latin typeface="Calibri (Body)"/>
            </a:endParaRPr>
          </a:p>
          <a:p>
            <a:pPr>
              <a:buFont typeface="Arial" panose="020B0604020202020204" pitchFamily="34" charset="0"/>
              <a:buChar char="•"/>
            </a:pPr>
            <a:r>
              <a:rPr lang="en-US" sz="1700" dirty="0">
                <a:solidFill>
                  <a:schemeClr val="accent5">
                    <a:lumMod val="75000"/>
                  </a:schemeClr>
                </a:solidFill>
                <a:latin typeface="Calibri (Body)"/>
              </a:rPr>
              <a:t>Thanh </a:t>
            </a:r>
            <a:r>
              <a:rPr lang="en-US" sz="1700" dirty="0" err="1">
                <a:solidFill>
                  <a:schemeClr val="accent5">
                    <a:lumMod val="75000"/>
                  </a:schemeClr>
                </a:solidFill>
                <a:latin typeface="Calibri (Body)"/>
              </a:rPr>
              <a:t>toán</a:t>
            </a:r>
            <a:r>
              <a:rPr lang="en-US" sz="1700" dirty="0">
                <a:solidFill>
                  <a:schemeClr val="accent5">
                    <a:lumMod val="75000"/>
                  </a:schemeClr>
                </a:solidFill>
                <a:latin typeface="Calibri (Body)"/>
              </a:rPr>
              <a:t> </a:t>
            </a:r>
            <a:r>
              <a:rPr lang="en-US" sz="1700" dirty="0" err="1">
                <a:solidFill>
                  <a:schemeClr val="accent5">
                    <a:lumMod val="75000"/>
                  </a:schemeClr>
                </a:solidFill>
                <a:latin typeface="Calibri (Body)"/>
              </a:rPr>
              <a:t>khi</a:t>
            </a:r>
            <a:r>
              <a:rPr lang="en-US" sz="1700" dirty="0">
                <a:solidFill>
                  <a:schemeClr val="accent5">
                    <a:lumMod val="75000"/>
                  </a:schemeClr>
                </a:solidFill>
                <a:latin typeface="Calibri (Body)"/>
              </a:rPr>
              <a:t> </a:t>
            </a:r>
            <a:r>
              <a:rPr lang="en-US" sz="1700" dirty="0" err="1">
                <a:solidFill>
                  <a:schemeClr val="accent5">
                    <a:lumMod val="75000"/>
                  </a:schemeClr>
                </a:solidFill>
                <a:latin typeface="Calibri (Body)"/>
              </a:rPr>
              <a:t>không</a:t>
            </a:r>
            <a:r>
              <a:rPr lang="en-US" sz="1700" dirty="0">
                <a:solidFill>
                  <a:schemeClr val="accent5">
                    <a:lumMod val="75000"/>
                  </a:schemeClr>
                </a:solidFill>
                <a:latin typeface="Calibri (Body)"/>
              </a:rPr>
              <a:t> </a:t>
            </a:r>
            <a:r>
              <a:rPr lang="en-US" sz="1700" dirty="0" err="1">
                <a:solidFill>
                  <a:schemeClr val="accent5">
                    <a:lumMod val="75000"/>
                  </a:schemeClr>
                </a:solidFill>
                <a:latin typeface="Calibri (Body)"/>
              </a:rPr>
              <a:t>cần</a:t>
            </a:r>
            <a:r>
              <a:rPr lang="en-US" sz="1700" dirty="0">
                <a:solidFill>
                  <a:schemeClr val="accent5">
                    <a:lumMod val="75000"/>
                  </a:schemeClr>
                </a:solidFill>
                <a:latin typeface="Calibri (Body)"/>
              </a:rPr>
              <a:t> </a:t>
            </a:r>
            <a:r>
              <a:rPr lang="en-US" sz="1700" dirty="0" err="1">
                <a:solidFill>
                  <a:schemeClr val="accent5">
                    <a:lumMod val="75000"/>
                  </a:schemeClr>
                </a:solidFill>
                <a:latin typeface="Calibri (Body)"/>
              </a:rPr>
              <a:t>thiết</a:t>
            </a:r>
            <a:r>
              <a:rPr lang="en-US" sz="1700" dirty="0">
                <a:solidFill>
                  <a:schemeClr val="accent5">
                    <a:lumMod val="75000"/>
                  </a:schemeClr>
                </a:solidFill>
                <a:latin typeface="Calibri (Body)"/>
              </a:rPr>
              <a:t> </a:t>
            </a:r>
            <a:r>
              <a:rPr lang="en-US" sz="1700" dirty="0" err="1">
                <a:solidFill>
                  <a:schemeClr val="accent5">
                    <a:lumMod val="75000"/>
                  </a:schemeClr>
                </a:solidFill>
                <a:latin typeface="Calibri (Body)"/>
              </a:rPr>
              <a:t>bị</a:t>
            </a:r>
            <a:endParaRPr lang="en-US" sz="1700" dirty="0">
              <a:solidFill>
                <a:schemeClr val="accent5">
                  <a:lumMod val="75000"/>
                </a:schemeClr>
              </a:solidFill>
              <a:latin typeface="Calibri (Body)"/>
            </a:endParaRPr>
          </a:p>
          <a:p>
            <a:pPr>
              <a:buFont typeface="Wingdings" panose="05000000000000000000" pitchFamily="2" charset="2"/>
              <a:buChar char="Ø"/>
            </a:pPr>
            <a:r>
              <a:rPr kumimoji="1" lang="en-US" sz="1700" dirty="0" err="1">
                <a:solidFill>
                  <a:schemeClr val="accent5">
                    <a:lumMod val="75000"/>
                  </a:schemeClr>
                </a:solidFill>
                <a:latin typeface="Calibri (Body)"/>
              </a:rPr>
              <a:t>Kiểm</a:t>
            </a:r>
            <a:r>
              <a:rPr kumimoji="1" lang="en-US" sz="1700" dirty="0">
                <a:solidFill>
                  <a:schemeClr val="accent5">
                    <a:lumMod val="75000"/>
                  </a:schemeClr>
                </a:solidFill>
                <a:latin typeface="Calibri (Body)"/>
              </a:rPr>
              <a:t> </a:t>
            </a:r>
            <a:r>
              <a:rPr kumimoji="1" lang="en-US" sz="1700" dirty="0" err="1">
                <a:solidFill>
                  <a:schemeClr val="accent5">
                    <a:lumMod val="75000"/>
                  </a:schemeClr>
                </a:solidFill>
                <a:latin typeface="Calibri (Body)"/>
              </a:rPr>
              <a:t>tra</a:t>
            </a:r>
            <a:r>
              <a:rPr kumimoji="1" lang="en-US" sz="1700" dirty="0">
                <a:solidFill>
                  <a:schemeClr val="accent5">
                    <a:lumMod val="75000"/>
                  </a:schemeClr>
                </a:solidFill>
                <a:latin typeface="Calibri (Body)"/>
              </a:rPr>
              <a:t> ID </a:t>
            </a:r>
          </a:p>
          <a:p>
            <a:pPr>
              <a:buFont typeface="Arial" panose="020B0604020202020204" pitchFamily="34" charset="0"/>
              <a:buChar char="•"/>
            </a:pPr>
            <a:r>
              <a:rPr kumimoji="1" lang="en-US" altLang="ja-JP" sz="1700" dirty="0" err="1">
                <a:solidFill>
                  <a:schemeClr val="accent5">
                    <a:lumMod val="75000"/>
                  </a:schemeClr>
                </a:solidFill>
                <a:latin typeface="Calibri (Body)"/>
              </a:rPr>
              <a:t>Giao</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hàng</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tại</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nhà</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hội</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nghị</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hòa</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nhạc</a:t>
            </a:r>
            <a:r>
              <a:rPr kumimoji="1" lang="en-US" altLang="ja-JP" sz="1700" dirty="0">
                <a:solidFill>
                  <a:schemeClr val="accent5">
                    <a:lumMod val="75000"/>
                  </a:schemeClr>
                </a:solidFill>
                <a:latin typeface="Calibri (Body)"/>
              </a:rPr>
              <a:t>, v.v.. </a:t>
            </a:r>
          </a:p>
          <a:p>
            <a:pPr marL="285750" lvl="1" indent="-285750">
              <a:spcBef>
                <a:spcPts val="750"/>
              </a:spcBef>
              <a:buFont typeface="Wingdings" pitchFamily="2" charset="2"/>
              <a:buChar char="ü"/>
            </a:pPr>
            <a:r>
              <a:rPr kumimoji="1" lang="en-US" altLang="ja-JP" sz="1700" b="1" dirty="0" err="1">
                <a:solidFill>
                  <a:schemeClr val="accent5">
                    <a:lumMod val="75000"/>
                  </a:schemeClr>
                </a:solidFill>
                <a:latin typeface="Calibri (Body)"/>
              </a:rPr>
              <a:t>Lộ</a:t>
            </a:r>
            <a:r>
              <a:rPr kumimoji="1" lang="en-US" altLang="ja-JP" sz="1700" b="1" dirty="0">
                <a:solidFill>
                  <a:schemeClr val="accent5">
                    <a:lumMod val="75000"/>
                  </a:schemeClr>
                </a:solidFill>
                <a:latin typeface="Calibri (Body)"/>
              </a:rPr>
              <a:t> </a:t>
            </a:r>
            <a:r>
              <a:rPr kumimoji="1" lang="en-US" altLang="ja-JP" sz="1700" b="1" dirty="0" err="1">
                <a:solidFill>
                  <a:schemeClr val="accent5">
                    <a:lumMod val="75000"/>
                  </a:schemeClr>
                </a:solidFill>
                <a:latin typeface="Calibri (Body)"/>
              </a:rPr>
              <a:t>trình</a:t>
            </a:r>
            <a:r>
              <a:rPr kumimoji="1" lang="en-US" altLang="ja-JP" sz="1700" b="1" dirty="0">
                <a:solidFill>
                  <a:schemeClr val="accent5">
                    <a:lumMod val="75000"/>
                  </a:schemeClr>
                </a:solidFill>
                <a:latin typeface="Calibri (Body)"/>
              </a:rPr>
              <a:t> </a:t>
            </a:r>
            <a:r>
              <a:rPr kumimoji="1" lang="en-US" altLang="ja-JP" sz="1700" b="1" dirty="0" err="1">
                <a:solidFill>
                  <a:schemeClr val="accent5">
                    <a:lumMod val="75000"/>
                  </a:schemeClr>
                </a:solidFill>
                <a:latin typeface="Calibri (Body)"/>
              </a:rPr>
              <a:t>tương</a:t>
            </a:r>
            <a:r>
              <a:rPr kumimoji="1" lang="en-US" altLang="ja-JP" sz="1700" b="1" dirty="0">
                <a:solidFill>
                  <a:schemeClr val="accent5">
                    <a:lumMod val="75000"/>
                  </a:schemeClr>
                </a:solidFill>
                <a:latin typeface="Calibri (Body)"/>
              </a:rPr>
              <a:t> </a:t>
            </a:r>
            <a:r>
              <a:rPr kumimoji="1" lang="en-US" altLang="ja-JP" sz="1700" b="1" dirty="0" err="1">
                <a:solidFill>
                  <a:schemeClr val="accent5">
                    <a:lumMod val="75000"/>
                  </a:schemeClr>
                </a:solidFill>
                <a:latin typeface="Calibri (Body)"/>
              </a:rPr>
              <a:t>lai</a:t>
            </a:r>
            <a:endParaRPr kumimoji="1" lang="en-US" altLang="ja-JP" sz="1700" b="1" dirty="0">
              <a:solidFill>
                <a:schemeClr val="accent5">
                  <a:lumMod val="75000"/>
                </a:schemeClr>
              </a:solidFill>
              <a:latin typeface="Calibri (Body)"/>
            </a:endParaRPr>
          </a:p>
          <a:p>
            <a:pPr marL="285750" lvl="1" indent="-285750">
              <a:spcBef>
                <a:spcPts val="750"/>
              </a:spcBef>
              <a:buFont typeface="Wingdings" panose="05000000000000000000" pitchFamily="2" charset="2"/>
              <a:buChar char="Ø"/>
            </a:pPr>
            <a:r>
              <a:rPr kumimoji="1" lang="en-US" altLang="ja-JP" sz="1700" dirty="0" err="1">
                <a:solidFill>
                  <a:schemeClr val="accent5">
                    <a:lumMod val="75000"/>
                  </a:schemeClr>
                </a:solidFill>
                <a:latin typeface="Calibri (Body)"/>
              </a:rPr>
              <a:t>Kế</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hoạch</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phát</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triển</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với</a:t>
            </a:r>
            <a:r>
              <a:rPr kumimoji="1" lang="en-US" altLang="ja-JP" sz="1700" dirty="0">
                <a:solidFill>
                  <a:schemeClr val="accent5">
                    <a:lumMod val="75000"/>
                  </a:schemeClr>
                </a:solidFill>
                <a:latin typeface="Calibri (Body)"/>
              </a:rPr>
              <a:t> </a:t>
            </a:r>
            <a:r>
              <a:rPr kumimoji="1" lang="en-US" altLang="ja-JP" sz="1700" dirty="0" err="1">
                <a:solidFill>
                  <a:schemeClr val="accent5">
                    <a:lumMod val="75000"/>
                  </a:schemeClr>
                </a:solidFill>
                <a:latin typeface="Calibri (Body)"/>
              </a:rPr>
              <a:t>cấp</a:t>
            </a:r>
            <a:r>
              <a:rPr kumimoji="1" lang="en-US" altLang="ja-JP" sz="1700" dirty="0">
                <a:solidFill>
                  <a:schemeClr val="accent5">
                    <a:lumMod val="75000"/>
                  </a:schemeClr>
                </a:solidFill>
                <a:latin typeface="Calibri (Body)"/>
              </a:rPr>
              <a:t> in-house </a:t>
            </a:r>
            <a:r>
              <a:rPr kumimoji="1" lang="en-US" altLang="ja-JP" sz="1700" dirty="0" err="1">
                <a:solidFill>
                  <a:schemeClr val="accent5">
                    <a:lumMod val="75000"/>
                  </a:schemeClr>
                </a:solidFill>
                <a:latin typeface="Calibri (Body)"/>
              </a:rPr>
              <a:t>sẽ</a:t>
            </a:r>
            <a:r>
              <a:rPr kumimoji="1" lang="en-US" altLang="ja-JP" sz="1700" dirty="0">
                <a:solidFill>
                  <a:schemeClr val="accent5">
                    <a:lumMod val="75000"/>
                  </a:schemeClr>
                </a:solidFill>
                <a:latin typeface="Calibri (Body)"/>
              </a:rPr>
              <a:t> </a:t>
            </a:r>
            <a:r>
              <a:rPr lang="en-US" altLang="ja-JP" sz="1700" dirty="0">
                <a:solidFill>
                  <a:schemeClr val="accent5">
                    <a:lumMod val="75000"/>
                  </a:schemeClr>
                </a:solidFill>
                <a:latin typeface="Calibri (Body)"/>
              </a:rPr>
              <a:t>t</a:t>
            </a:r>
            <a:r>
              <a:rPr lang="vi-VN" sz="1700" dirty="0">
                <a:solidFill>
                  <a:schemeClr val="accent5">
                    <a:lumMod val="75000"/>
                  </a:schemeClr>
                </a:solidFill>
                <a:latin typeface="Calibri (Body)"/>
              </a:rPr>
              <a:t>hực hiện trong tương lai gần </a:t>
            </a:r>
            <a:endParaRPr kumimoji="1" lang="ja-JP" altLang="en-US" sz="1700" dirty="0">
              <a:solidFill>
                <a:schemeClr val="accent5">
                  <a:lumMod val="75000"/>
                </a:schemeClr>
              </a:solidFill>
              <a:latin typeface="Calibri (Body)"/>
            </a:endParaRPr>
          </a:p>
        </p:txBody>
      </p:sp>
      <p:sp>
        <p:nvSpPr>
          <p:cNvPr id="3" name="スライド番号プレースホルダー 2"/>
          <p:cNvSpPr>
            <a:spLocks noGrp="1"/>
          </p:cNvSpPr>
          <p:nvPr>
            <p:ph type="sldNum" sz="quarter" idx="10"/>
          </p:nvPr>
        </p:nvSpPr>
        <p:spPr/>
        <p:txBody>
          <a:bodyPr/>
          <a:lstStyle/>
          <a:p>
            <a:fld id="{949E5E12-28DC-9646-8824-EBBCCA96E3C7}" type="slidenum">
              <a:rPr lang="en-US" smtClean="0"/>
              <a:pPr/>
              <a:t>13</a:t>
            </a:fld>
            <a:endParaRPr lang="en-US" dirty="0"/>
          </a:p>
        </p:txBody>
      </p:sp>
      <p:sp>
        <p:nvSpPr>
          <p:cNvPr id="9" name="タイトル 1"/>
          <p:cNvSpPr>
            <a:spLocks noGrp="1"/>
          </p:cNvSpPr>
          <p:nvPr>
            <p:ph type="title"/>
          </p:nvPr>
        </p:nvSpPr>
        <p:spPr>
          <a:xfrm>
            <a:off x="447581" y="214120"/>
            <a:ext cx="8248841" cy="552497"/>
          </a:xfrm>
        </p:spPr>
        <p:txBody>
          <a:bodyPr/>
          <a:lstStyle/>
          <a:p>
            <a:r>
              <a:rPr lang="en-US" b="0">
                <a:latin typeface="Calibri (Body)"/>
              </a:rPr>
              <a:t>S</a:t>
            </a:r>
            <a:r>
              <a:rPr lang="vi-VN" b="0">
                <a:latin typeface="Calibri (Body)"/>
              </a:rPr>
              <a:t>áng kiến chiến lược</a:t>
            </a:r>
            <a:r>
              <a:rPr kumimoji="1" lang="en-US" altLang="ja-JP">
                <a:ea typeface="メイリオ" pitchFamily="50" charset="-128"/>
                <a:cs typeface="メイリオ" pitchFamily="50" charset="-128"/>
              </a:rPr>
              <a:t>– </a:t>
            </a:r>
            <a:r>
              <a:rPr kumimoji="1" lang="en-US" altLang="ja-JP" dirty="0">
                <a:ea typeface="メイリオ" pitchFamily="50" charset="-128"/>
                <a:cs typeface="メイリオ" pitchFamily="50" charset="-128"/>
              </a:rPr>
              <a:t>Example (5)</a:t>
            </a:r>
            <a:endParaRPr kumimoji="1" lang="ja-JP" altLang="en-US" dirty="0"/>
          </a:p>
        </p:txBody>
      </p:sp>
      <p:pic>
        <p:nvPicPr>
          <p:cNvPr id="17" name="図 1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399" y="2384916"/>
            <a:ext cx="2906396" cy="2068069"/>
          </a:xfrm>
          <a:prstGeom prst="rect">
            <a:avLst/>
          </a:prstGeom>
          <a:noFill/>
          <a:ln>
            <a:noFill/>
          </a:ln>
        </p:spPr>
      </p:pic>
      <p:sp>
        <p:nvSpPr>
          <p:cNvPr id="18" name="テキスト ボックス 5"/>
          <p:cNvSpPr txBox="1"/>
          <p:nvPr/>
        </p:nvSpPr>
        <p:spPr>
          <a:xfrm>
            <a:off x="6343159" y="2396502"/>
            <a:ext cx="2138764" cy="161612"/>
          </a:xfrm>
          <a:prstGeom prst="rect">
            <a:avLst/>
          </a:prstGeom>
          <a:solidFill>
            <a:schemeClr val="bg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0" rIns="36000" bIns="0" numCol="1" spcCol="0" rtlCol="0" fromWordArt="0" anchor="t" anchorCtr="0" forceAA="0" compatLnSpc="1">
            <a:prstTxWarp prst="textNoShape">
              <a:avLst/>
            </a:prstTxWarp>
            <a:noAutofit/>
            <a:scene3d>
              <a:camera prst="orthographicFront"/>
              <a:lightRig rig="threePt" dir="t"/>
            </a:scene3d>
            <a:sp3d extrusionH="57150">
              <a:bevelT w="38100" h="38100"/>
            </a:sp3d>
          </a:bodyPr>
          <a:lstStyle/>
          <a:p>
            <a:pPr algn="ctr">
              <a:spcAft>
                <a:spcPts val="0"/>
              </a:spcAft>
            </a:pPr>
            <a:endParaRPr lang="ja-JP" sz="1600" b="1" kern="100" dirty="0">
              <a:solidFill>
                <a:schemeClr val="tx2">
                  <a:lumMod val="75000"/>
                </a:schemeClr>
              </a:solidFill>
              <a:ea typeface="ＭＳ 明朝"/>
              <a:cs typeface="Times New Roman"/>
            </a:endParaRPr>
          </a:p>
        </p:txBody>
      </p:sp>
      <p:sp>
        <p:nvSpPr>
          <p:cNvPr id="14" name="テキスト ボックス 219"/>
          <p:cNvSpPr txBox="1"/>
          <p:nvPr/>
        </p:nvSpPr>
        <p:spPr>
          <a:xfrm>
            <a:off x="5724901" y="4158157"/>
            <a:ext cx="1058194" cy="360000"/>
          </a:xfrm>
          <a:prstGeom prst="rect">
            <a:avLst/>
          </a:prstGeom>
          <a:solidFill>
            <a:sysClr val="window" lastClr="FFFFFF">
              <a:lumMod val="85000"/>
            </a:sysClr>
          </a:solidFill>
          <a:ln w="6350">
            <a:noFill/>
          </a:ln>
          <a:effectLst/>
          <a:scene3d>
            <a:camera prst="orthographicFront"/>
            <a:lightRig rig="threePt" dir="t"/>
          </a:scene3d>
          <a:sp3d>
            <a:bevelT/>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r>
              <a:rPr kumimoji="1" lang="en-US" altLang="ja-JP" sz="1000">
                <a:solidFill>
                  <a:schemeClr val="accent5">
                    <a:lumMod val="75000"/>
                  </a:schemeClr>
                </a:solidFill>
                <a:latin typeface="Calibri (Body)"/>
              </a:rPr>
              <a:t>Xác thực cá nhân</a:t>
            </a:r>
            <a:endParaRPr kumimoji="1" lang="en-US" altLang="ja-JP" sz="1000" dirty="0">
              <a:solidFill>
                <a:schemeClr val="accent5">
                  <a:lumMod val="75000"/>
                </a:schemeClr>
              </a:solidFill>
              <a:latin typeface="Calibri (Body)"/>
            </a:endParaRPr>
          </a:p>
        </p:txBody>
      </p:sp>
      <p:sp>
        <p:nvSpPr>
          <p:cNvPr id="15" name="テキスト ボックス 220"/>
          <p:cNvSpPr txBox="1"/>
          <p:nvPr/>
        </p:nvSpPr>
        <p:spPr>
          <a:xfrm>
            <a:off x="6902165" y="4158157"/>
            <a:ext cx="993674" cy="360000"/>
          </a:xfrm>
          <a:prstGeom prst="rect">
            <a:avLst/>
          </a:prstGeom>
          <a:solidFill>
            <a:sysClr val="window" lastClr="FFFFFF">
              <a:lumMod val="85000"/>
            </a:sysClr>
          </a:solidFill>
          <a:ln w="6350">
            <a:noFill/>
          </a:ln>
          <a:effectLst/>
          <a:scene3d>
            <a:camera prst="orthographicFront"/>
            <a:lightRig rig="threePt" dir="t"/>
          </a:scene3d>
          <a:sp3d>
            <a:bevelT/>
          </a:sp3d>
        </p:spPr>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defPPr>
              <a:defRPr lang="en-US"/>
            </a:defPPr>
            <a:lvl1pPr marR="0" lvl="0" indent="0" algn="ctr" defTabSz="914400" fontAlgn="auto">
              <a:lnSpc>
                <a:spcPct val="100000"/>
              </a:lnSpc>
              <a:spcBef>
                <a:spcPts val="0"/>
              </a:spcBef>
              <a:spcAft>
                <a:spcPts val="0"/>
              </a:spcAft>
              <a:buClrTx/>
              <a:buSzTx/>
              <a:buFontTx/>
              <a:buNone/>
              <a:tabLst/>
              <a:defRPr kumimoji="0" sz="1000" b="1" i="0" u="none" strike="noStrike" kern="100" cap="none" spc="0" normalizeH="0" baseline="0">
                <a:ln>
                  <a:noFill/>
                </a:ln>
                <a:solidFill>
                  <a:schemeClr val="tx2">
                    <a:lumMod val="75000"/>
                  </a:schemeClr>
                </a:solidFill>
                <a:effectLst/>
                <a:uLnTx/>
                <a:uFillTx/>
                <a:ea typeface="Meiryo UI" pitchFamily="50" charset="-128"/>
                <a:cs typeface="Meiryo UI" pitchFamily="50" charset="-128"/>
              </a:defRPr>
            </a:lvl1pPr>
          </a:lstStyle>
          <a:p>
            <a:r>
              <a:rPr kumimoji="1" lang="en-US" altLang="ja-JP" sz="900" dirty="0">
                <a:solidFill>
                  <a:schemeClr val="accent5">
                    <a:lumMod val="75000"/>
                  </a:schemeClr>
                </a:solidFill>
                <a:latin typeface="Calibri (Body)"/>
              </a:rPr>
              <a:t>Thanh </a:t>
            </a:r>
            <a:r>
              <a:rPr kumimoji="1" lang="en-US" altLang="ja-JP" sz="900" dirty="0" err="1">
                <a:solidFill>
                  <a:schemeClr val="accent5">
                    <a:lumMod val="75000"/>
                  </a:schemeClr>
                </a:solidFill>
                <a:latin typeface="Calibri (Body)"/>
              </a:rPr>
              <a:t>toán</a:t>
            </a:r>
            <a:r>
              <a:rPr kumimoji="1" lang="en-US" altLang="ja-JP" sz="900" dirty="0">
                <a:solidFill>
                  <a:schemeClr val="accent5">
                    <a:lumMod val="75000"/>
                  </a:schemeClr>
                </a:solidFill>
                <a:latin typeface="Calibri (Body)"/>
              </a:rPr>
              <a:t> </a:t>
            </a:r>
            <a:r>
              <a:rPr kumimoji="1" lang="en-US" altLang="ja-JP" sz="900" dirty="0" err="1">
                <a:solidFill>
                  <a:schemeClr val="accent5">
                    <a:lumMod val="75000"/>
                  </a:schemeClr>
                </a:solidFill>
                <a:latin typeface="Calibri (Body)"/>
              </a:rPr>
              <a:t>xác</a:t>
            </a:r>
            <a:r>
              <a:rPr kumimoji="1" lang="en-US" altLang="ja-JP" sz="900" dirty="0">
                <a:solidFill>
                  <a:schemeClr val="accent5">
                    <a:lumMod val="75000"/>
                  </a:schemeClr>
                </a:solidFill>
                <a:latin typeface="Calibri (Body)"/>
              </a:rPr>
              <a:t> </a:t>
            </a:r>
            <a:r>
              <a:rPr kumimoji="1" lang="en-US" altLang="ja-JP" sz="900" dirty="0" err="1">
                <a:solidFill>
                  <a:schemeClr val="accent5">
                    <a:lumMod val="75000"/>
                  </a:schemeClr>
                </a:solidFill>
                <a:latin typeface="Calibri (Body)"/>
              </a:rPr>
              <a:t>thực</a:t>
            </a:r>
            <a:r>
              <a:rPr kumimoji="1" lang="en-US" altLang="ja-JP" sz="900" dirty="0">
                <a:solidFill>
                  <a:schemeClr val="accent5">
                    <a:lumMod val="75000"/>
                  </a:schemeClr>
                </a:solidFill>
                <a:latin typeface="Calibri (Body)"/>
              </a:rPr>
              <a:t> qua </a:t>
            </a:r>
            <a:r>
              <a:rPr kumimoji="1" lang="en-US" altLang="ja-JP" sz="900" dirty="0" err="1">
                <a:solidFill>
                  <a:schemeClr val="accent5">
                    <a:lumMod val="75000"/>
                  </a:schemeClr>
                </a:solidFill>
                <a:latin typeface="Calibri (Body)"/>
              </a:rPr>
              <a:t>bàn</a:t>
            </a:r>
            <a:r>
              <a:rPr kumimoji="1" lang="en-US" altLang="ja-JP" sz="900" dirty="0">
                <a:solidFill>
                  <a:schemeClr val="accent5">
                    <a:lumMod val="75000"/>
                  </a:schemeClr>
                </a:solidFill>
                <a:latin typeface="Calibri (Body)"/>
              </a:rPr>
              <a:t> </a:t>
            </a:r>
            <a:r>
              <a:rPr kumimoji="1" lang="en-US" altLang="ja-JP" sz="900" dirty="0" err="1">
                <a:solidFill>
                  <a:schemeClr val="accent5">
                    <a:lumMod val="75000"/>
                  </a:schemeClr>
                </a:solidFill>
                <a:latin typeface="Calibri (Body)"/>
              </a:rPr>
              <a:t>tay</a:t>
            </a:r>
            <a:endParaRPr kumimoji="1" lang="en-US" altLang="ja-JP" sz="900" dirty="0">
              <a:solidFill>
                <a:schemeClr val="accent5">
                  <a:lumMod val="75000"/>
                </a:schemeClr>
              </a:solidFill>
              <a:latin typeface="Calibri (Body)"/>
            </a:endParaRPr>
          </a:p>
        </p:txBody>
      </p:sp>
      <p:sp>
        <p:nvSpPr>
          <p:cNvPr id="16" name="テキスト ボックス 221"/>
          <p:cNvSpPr txBox="1"/>
          <p:nvPr/>
        </p:nvSpPr>
        <p:spPr>
          <a:xfrm>
            <a:off x="8014909" y="4159425"/>
            <a:ext cx="847479" cy="360000"/>
          </a:xfrm>
          <a:prstGeom prst="rect">
            <a:avLst/>
          </a:prstGeom>
          <a:solidFill>
            <a:sysClr val="window" lastClr="FFFFFF">
              <a:lumMod val="85000"/>
            </a:sysClr>
          </a:solidFill>
          <a:ln w="6350">
            <a:noFill/>
          </a:ln>
          <a:effectLst/>
          <a:scene3d>
            <a:camera prst="orthographicFront"/>
            <a:lightRig rig="threePt" dir="t"/>
          </a:scene3d>
          <a:sp3d>
            <a:bevelT/>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defPPr>
              <a:defRPr lang="en-US"/>
            </a:defPPr>
            <a:lvl1pPr marR="0" lvl="0" indent="0" algn="ctr" defTabSz="914400" fontAlgn="auto">
              <a:lnSpc>
                <a:spcPct val="100000"/>
              </a:lnSpc>
              <a:spcBef>
                <a:spcPts val="0"/>
              </a:spcBef>
              <a:spcAft>
                <a:spcPts val="0"/>
              </a:spcAft>
              <a:buClrTx/>
              <a:buSzTx/>
              <a:buFontTx/>
              <a:buNone/>
              <a:tabLst/>
              <a:defRPr kumimoji="0" sz="1000" b="1" i="0" u="none" strike="noStrike" kern="100" cap="none" spc="0" normalizeH="0" baseline="0">
                <a:ln>
                  <a:noFill/>
                </a:ln>
                <a:solidFill>
                  <a:schemeClr val="tx2">
                    <a:lumMod val="75000"/>
                  </a:schemeClr>
                </a:solidFill>
                <a:effectLst/>
                <a:uLnTx/>
                <a:uFillTx/>
                <a:ea typeface="Meiryo UI" pitchFamily="50" charset="-128"/>
                <a:cs typeface="Meiryo UI" pitchFamily="50" charset="-128"/>
              </a:defRPr>
            </a:lvl1pPr>
          </a:lstStyle>
          <a:p>
            <a:r>
              <a:rPr lang="en-US" altLang="ja-JP"/>
              <a:t>Kiểm tra ID</a:t>
            </a:r>
            <a:endParaRPr lang="ja-JP" altLang="en-US" dirty="0"/>
          </a:p>
        </p:txBody>
      </p:sp>
      <p:pic>
        <p:nvPicPr>
          <p:cNvPr id="12" name="図 11"/>
          <p:cNvPicPr>
            <a:picLocks noChangeAspect="1"/>
          </p:cNvPicPr>
          <p:nvPr/>
        </p:nvPicPr>
        <p:blipFill rotWithShape="1">
          <a:blip r:embed="rId4">
            <a:extLst>
              <a:ext uri="{28A0092B-C50C-407E-A947-70E740481C1C}">
                <a14:useLocalDpi xmlns:a14="http://schemas.microsoft.com/office/drawing/2010/main" val="0"/>
              </a:ext>
            </a:extLst>
          </a:blip>
          <a:srcRect l="4035" t="22744" r="8854" b="33404"/>
          <a:stretch/>
        </p:blipFill>
        <p:spPr>
          <a:xfrm>
            <a:off x="6600275" y="860934"/>
            <a:ext cx="2093068" cy="1404872"/>
          </a:xfrm>
          <a:prstGeom prst="roundRect">
            <a:avLst>
              <a:gd name="adj" fmla="val 8594"/>
            </a:avLst>
          </a:prstGeom>
          <a:solidFill>
            <a:srgbClr val="FFFFFF">
              <a:shade val="85000"/>
            </a:srgbClr>
          </a:solidFill>
          <a:ln>
            <a:noFill/>
          </a:ln>
          <a:effectLst/>
        </p:spPr>
      </p:pic>
      <p:sp>
        <p:nvSpPr>
          <p:cNvPr id="20" name="テキスト ボックス 21"/>
          <p:cNvSpPr txBox="1"/>
          <p:nvPr/>
        </p:nvSpPr>
        <p:spPr>
          <a:xfrm>
            <a:off x="447581" y="947551"/>
            <a:ext cx="3482372" cy="360000"/>
          </a:xfrm>
          <a:prstGeom prst="rect">
            <a:avLst/>
          </a:prstGeom>
          <a:solidFill>
            <a:srgbClr val="00B050"/>
          </a:solidFill>
          <a:ln>
            <a:noFill/>
          </a:ln>
          <a:effectLst/>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defPPr>
              <a:defRPr lang="en-US"/>
            </a:defPPr>
            <a:lvl1pPr algn="ctr">
              <a:defRPr kumimoji="1" sz="2000" b="1">
                <a:solidFill>
                  <a:schemeClr val="bg1"/>
                </a:solidFill>
                <a:effectLst>
                  <a:outerShdw blurRad="38100" dist="38100" dir="2700000" algn="tl">
                    <a:srgbClr val="000000">
                      <a:alpha val="43137"/>
                    </a:srgbClr>
                  </a:outerShdw>
                </a:effectLst>
              </a:defRPr>
            </a:lvl1pPr>
          </a:lstStyle>
          <a:p>
            <a:r>
              <a:rPr lang="en-US" altLang="ja-JP"/>
              <a:t>Xác thực qua bàn tay</a:t>
            </a:r>
            <a:endParaRPr lang="en-US" altLang="ja-JP" dirty="0"/>
          </a:p>
        </p:txBody>
      </p:sp>
      <p:sp>
        <p:nvSpPr>
          <p:cNvPr id="4" name="Rectangle 3"/>
          <p:cNvSpPr/>
          <p:nvPr/>
        </p:nvSpPr>
        <p:spPr>
          <a:xfrm>
            <a:off x="6392097" y="2323419"/>
            <a:ext cx="2351221" cy="307777"/>
          </a:xfrm>
          <a:prstGeom prst="rect">
            <a:avLst/>
          </a:prstGeom>
        </p:spPr>
        <p:txBody>
          <a:bodyPr wrap="none">
            <a:spAutoFit/>
          </a:bodyPr>
          <a:lstStyle/>
          <a:p>
            <a:r>
              <a:rPr lang="en-US" altLang="ja-JP"/>
              <a:t>Biểu đồ Xác thực qua bàn tay </a:t>
            </a:r>
            <a:endParaRPr lang="en-US" altLang="ja-JP" dirty="0"/>
          </a:p>
        </p:txBody>
      </p:sp>
    </p:spTree>
    <p:extLst>
      <p:ext uri="{BB962C8B-B14F-4D97-AF65-F5344CB8AC3E}">
        <p14:creationId xmlns:p14="http://schemas.microsoft.com/office/powerpoint/2010/main" val="821695850"/>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47581" y="214120"/>
            <a:ext cx="8248841" cy="552497"/>
          </a:xfrm>
        </p:spPr>
        <p:txBody>
          <a:bodyPr/>
          <a:lstStyle/>
          <a:p>
            <a:r>
              <a:rPr lang="vi-VN" b="0" dirty="0"/>
              <a:t>Giá trị </a:t>
            </a:r>
            <a:r>
              <a:rPr lang="en-US" b="0" dirty="0" err="1"/>
              <a:t>độc</a:t>
            </a:r>
            <a:r>
              <a:rPr lang="en-US" b="0" dirty="0"/>
              <a:t> </a:t>
            </a:r>
            <a:r>
              <a:rPr lang="en-US" b="0" dirty="0" err="1"/>
              <a:t>đáo</a:t>
            </a:r>
            <a:r>
              <a:rPr lang="en-US" b="0" dirty="0"/>
              <a:t> </a:t>
            </a:r>
            <a:r>
              <a:rPr lang="vi-VN" b="0" dirty="0"/>
              <a:t>đối với các </a:t>
            </a:r>
            <a:r>
              <a:rPr lang="en-US" b="0" dirty="0"/>
              <a:t>Đ</a:t>
            </a:r>
            <a:r>
              <a:rPr lang="vi-VN" b="0" dirty="0"/>
              <a:t>ối tác</a:t>
            </a:r>
            <a:endParaRPr kumimoji="1" lang="ja-JP" altLang="en-US" dirty="0"/>
          </a:p>
        </p:txBody>
      </p:sp>
      <p:sp>
        <p:nvSpPr>
          <p:cNvPr id="3" name="スライド番号プレースホルダー 2"/>
          <p:cNvSpPr>
            <a:spLocks noGrp="1"/>
          </p:cNvSpPr>
          <p:nvPr>
            <p:ph type="sldNum" sz="quarter" idx="10"/>
          </p:nvPr>
        </p:nvSpPr>
        <p:spPr/>
        <p:txBody>
          <a:bodyPr/>
          <a:lstStyle/>
          <a:p>
            <a:fld id="{949E5E12-28DC-9646-8824-EBBCCA96E3C7}" type="slidenum">
              <a:rPr lang="en-US" smtClean="0"/>
              <a:pPr/>
              <a:t>14</a:t>
            </a:fld>
            <a:endParaRPr lang="en-US" dirty="0"/>
          </a:p>
        </p:txBody>
      </p:sp>
      <p:grpSp>
        <p:nvGrpSpPr>
          <p:cNvPr id="6" name="グループ化 5"/>
          <p:cNvGrpSpPr/>
          <p:nvPr/>
        </p:nvGrpSpPr>
        <p:grpSpPr>
          <a:xfrm>
            <a:off x="464835" y="1284115"/>
            <a:ext cx="8305640" cy="1077383"/>
            <a:chOff x="496754" y="1284114"/>
            <a:chExt cx="8305641" cy="1077383"/>
          </a:xfrm>
        </p:grpSpPr>
        <p:sp>
          <p:nvSpPr>
            <p:cNvPr id="31" name="テキスト ボックス 21"/>
            <p:cNvSpPr txBox="1"/>
            <p:nvPr/>
          </p:nvSpPr>
          <p:spPr>
            <a:xfrm>
              <a:off x="496754" y="1284115"/>
              <a:ext cx="4163733" cy="492975"/>
            </a:xfrm>
            <a:prstGeom prst="rect">
              <a:avLst/>
            </a:prstGeom>
            <a:solidFill>
              <a:srgbClr val="379E32"/>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defPPr>
                <a:defRPr lang="en-US"/>
              </a:defPPr>
              <a:lvl1pPr algn="ctr">
                <a:defRPr sz="1600" b="1">
                  <a:solidFill>
                    <a:schemeClr val="bg1"/>
                  </a:solidFill>
                  <a:effectLst>
                    <a:outerShdw blurRad="38100" dist="38100" dir="2700000" algn="tl">
                      <a:srgbClr val="000000">
                        <a:alpha val="43137"/>
                      </a:srgbClr>
                    </a:outerShdw>
                  </a:effectLst>
                  <a:cs typeface="Calibri"/>
                </a:defRPr>
              </a:lvl1pPr>
            </a:lstStyle>
            <a:p>
              <a:r>
                <a:rPr lang="en-US" altLang="ja-JP" dirty="0" err="1"/>
                <a:t>Mở</a:t>
              </a:r>
              <a:r>
                <a:rPr lang="en-US" altLang="ja-JP" dirty="0"/>
                <a:t> </a:t>
              </a:r>
              <a:r>
                <a:rPr lang="en-US" altLang="ja-JP" dirty="0" err="1"/>
                <a:t>rộng</a:t>
              </a:r>
              <a:r>
                <a:rPr lang="en-US" altLang="ja-JP" dirty="0"/>
                <a:t> </a:t>
              </a:r>
              <a:r>
                <a:rPr lang="en-US" altLang="ja-JP" dirty="0" err="1"/>
                <a:t>thanh</a:t>
              </a:r>
              <a:r>
                <a:rPr lang="en-US" altLang="ja-JP" dirty="0"/>
                <a:t> </a:t>
              </a:r>
              <a:r>
                <a:rPr lang="en-US" altLang="ja-JP" dirty="0" err="1"/>
                <a:t>toán</a:t>
              </a:r>
              <a:r>
                <a:rPr lang="en-US" altLang="ja-JP" dirty="0"/>
                <a:t> di </a:t>
              </a:r>
              <a:r>
                <a:rPr lang="en-US" altLang="ja-JP" dirty="0" err="1"/>
                <a:t>động</a:t>
              </a:r>
              <a:r>
                <a:rPr lang="en-US" altLang="ja-JP" dirty="0"/>
                <a:t>/ </a:t>
              </a:r>
              <a:r>
                <a:rPr lang="en-US" altLang="ja-JP" dirty="0" err="1"/>
                <a:t>không</a:t>
              </a:r>
              <a:r>
                <a:rPr lang="en-US" altLang="ja-JP" dirty="0"/>
                <a:t> </a:t>
              </a:r>
              <a:r>
                <a:rPr lang="en-US" altLang="ja-JP" dirty="0" err="1"/>
                <a:t>tiếp</a:t>
              </a:r>
              <a:r>
                <a:rPr lang="en-US" altLang="ja-JP" dirty="0"/>
                <a:t> </a:t>
              </a:r>
              <a:r>
                <a:rPr lang="en-US" altLang="ja-JP" dirty="0" err="1"/>
                <a:t>xúc</a:t>
              </a:r>
              <a:endParaRPr lang="en-US" altLang="ja-JP" dirty="0"/>
            </a:p>
          </p:txBody>
        </p:sp>
        <p:sp>
          <p:nvSpPr>
            <p:cNvPr id="32" name="テキスト ボックス 21"/>
            <p:cNvSpPr txBox="1"/>
            <p:nvPr/>
          </p:nvSpPr>
          <p:spPr>
            <a:xfrm>
              <a:off x="496754" y="1868522"/>
              <a:ext cx="4163733" cy="492975"/>
            </a:xfrm>
            <a:prstGeom prst="rect">
              <a:avLst/>
            </a:prstGeom>
            <a:solidFill>
              <a:srgbClr val="379E32"/>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1600" b="1" dirty="0" err="1">
                  <a:solidFill>
                    <a:schemeClr val="bg1"/>
                  </a:solidFill>
                  <a:effectLst>
                    <a:outerShdw blurRad="38100" dist="38100" dir="2700000" algn="tl">
                      <a:srgbClr val="000000">
                        <a:alpha val="43137"/>
                      </a:srgbClr>
                    </a:outerShdw>
                  </a:effectLst>
                  <a:cs typeface="Calibri"/>
                </a:rPr>
                <a:t>Đề</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xuất</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giải</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pháp</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xác</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thực</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cho</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thế</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hệ</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tiếp</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theo</a:t>
              </a:r>
              <a:endParaRPr lang="en-US" altLang="ja-JP" sz="1600" dirty="0">
                <a:solidFill>
                  <a:schemeClr val="bg1"/>
                </a:solidFill>
                <a:effectLst>
                  <a:outerShdw blurRad="38100" dist="38100" dir="2700000" algn="tl">
                    <a:srgbClr val="000000">
                      <a:alpha val="43137"/>
                    </a:srgbClr>
                  </a:outerShdw>
                </a:effectLst>
                <a:cs typeface="Calibri"/>
              </a:endParaRPr>
            </a:p>
          </p:txBody>
        </p:sp>
        <p:sp>
          <p:nvSpPr>
            <p:cNvPr id="33" name="テキスト ボックス 21"/>
            <p:cNvSpPr txBox="1"/>
            <p:nvPr/>
          </p:nvSpPr>
          <p:spPr>
            <a:xfrm>
              <a:off x="4740913" y="1284114"/>
              <a:ext cx="4042982" cy="492975"/>
            </a:xfrm>
            <a:prstGeom prst="rect">
              <a:avLst/>
            </a:prstGeom>
            <a:solidFill>
              <a:srgbClr val="379E32"/>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1600" b="1" dirty="0" err="1">
                  <a:solidFill>
                    <a:schemeClr val="bg1"/>
                  </a:solidFill>
                  <a:effectLst>
                    <a:outerShdw blurRad="38100" dist="38100" dir="2700000" algn="tl">
                      <a:srgbClr val="000000">
                        <a:alpha val="43137"/>
                      </a:srgbClr>
                    </a:outerShdw>
                  </a:effectLst>
                  <a:cs typeface="Calibri"/>
                </a:rPr>
                <a:t>Phát</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triển</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hình</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thức</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thanh</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toán</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mới</a:t>
              </a:r>
              <a:endParaRPr lang="en-US" altLang="ja-JP" sz="1600" dirty="0">
                <a:solidFill>
                  <a:schemeClr val="bg1"/>
                </a:solidFill>
                <a:effectLst>
                  <a:outerShdw blurRad="38100" dist="38100" dir="2700000" algn="tl">
                    <a:srgbClr val="000000">
                      <a:alpha val="43137"/>
                    </a:srgbClr>
                  </a:outerShdw>
                </a:effectLst>
                <a:cs typeface="Calibri"/>
              </a:endParaRPr>
            </a:p>
          </p:txBody>
        </p:sp>
        <p:sp>
          <p:nvSpPr>
            <p:cNvPr id="34" name="テキスト ボックス 21"/>
            <p:cNvSpPr txBox="1"/>
            <p:nvPr/>
          </p:nvSpPr>
          <p:spPr>
            <a:xfrm>
              <a:off x="4759413" y="1852930"/>
              <a:ext cx="4042982" cy="492975"/>
            </a:xfrm>
            <a:prstGeom prst="rect">
              <a:avLst/>
            </a:prstGeom>
            <a:solidFill>
              <a:srgbClr val="379E32"/>
            </a:solidFill>
            <a:ln>
              <a:noFill/>
            </a:ln>
            <a:effectLst/>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en-US" altLang="ja-JP" sz="1600" b="1" dirty="0" err="1">
                  <a:solidFill>
                    <a:schemeClr val="bg1"/>
                  </a:solidFill>
                  <a:effectLst>
                    <a:outerShdw blurRad="38100" dist="38100" dir="2700000" algn="tl">
                      <a:srgbClr val="000000">
                        <a:alpha val="43137"/>
                      </a:srgbClr>
                    </a:outerShdw>
                  </a:effectLst>
                  <a:cs typeface="Calibri"/>
                </a:rPr>
                <a:t>Sử</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dụng</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công</a:t>
              </a:r>
              <a:r>
                <a:rPr lang="en-US" altLang="ja-JP" sz="1600" b="1" dirty="0">
                  <a:solidFill>
                    <a:schemeClr val="bg1"/>
                  </a:solidFill>
                  <a:effectLst>
                    <a:outerShdw blurRad="38100" dist="38100" dir="2700000" algn="tl">
                      <a:srgbClr val="000000">
                        <a:alpha val="43137"/>
                      </a:srgbClr>
                    </a:outerShdw>
                  </a:effectLst>
                  <a:cs typeface="Calibri"/>
                </a:rPr>
                <a:t> </a:t>
              </a:r>
              <a:r>
                <a:rPr lang="en-US" altLang="ja-JP" sz="1600" b="1" dirty="0" err="1">
                  <a:solidFill>
                    <a:schemeClr val="bg1"/>
                  </a:solidFill>
                  <a:effectLst>
                    <a:outerShdw blurRad="38100" dist="38100" dir="2700000" algn="tl">
                      <a:srgbClr val="000000">
                        <a:alpha val="43137"/>
                      </a:srgbClr>
                    </a:outerShdw>
                  </a:effectLst>
                  <a:cs typeface="Calibri"/>
                </a:rPr>
                <a:t>nghe</a:t>
              </a:r>
              <a:r>
                <a:rPr lang="en-US" altLang="ja-JP" sz="1600" b="1" dirty="0">
                  <a:solidFill>
                    <a:schemeClr val="bg1"/>
                  </a:solidFill>
                  <a:effectLst>
                    <a:outerShdw blurRad="38100" dist="38100" dir="2700000" algn="tl">
                      <a:srgbClr val="000000">
                        <a:alpha val="43137"/>
                      </a:srgbClr>
                    </a:outerShdw>
                  </a:effectLst>
                  <a:cs typeface="Calibri"/>
                </a:rPr>
                <a:t> AI </a:t>
              </a:r>
              <a:r>
                <a:rPr lang="en-US" altLang="ja-JP" sz="1600" b="1" dirty="0" err="1">
                  <a:solidFill>
                    <a:schemeClr val="bg1"/>
                  </a:solidFill>
                  <a:effectLst>
                    <a:outerShdw blurRad="38100" dist="38100" dir="2700000" algn="tl">
                      <a:srgbClr val="000000">
                        <a:alpha val="43137"/>
                      </a:srgbClr>
                    </a:outerShdw>
                  </a:effectLst>
                  <a:cs typeface="Calibri"/>
                </a:rPr>
                <a:t>và</a:t>
              </a:r>
              <a:r>
                <a:rPr lang="en-US" altLang="ja-JP" sz="1600" b="1" dirty="0">
                  <a:solidFill>
                    <a:schemeClr val="bg1"/>
                  </a:solidFill>
                  <a:effectLst>
                    <a:outerShdw blurRad="38100" dist="38100" dir="2700000" algn="tl">
                      <a:srgbClr val="000000">
                        <a:alpha val="43137"/>
                      </a:srgbClr>
                    </a:outerShdw>
                  </a:effectLst>
                  <a:cs typeface="Calibri"/>
                </a:rPr>
                <a:t> Big Data</a:t>
              </a:r>
              <a:endParaRPr lang="en-US" altLang="ja-JP" sz="1600" dirty="0">
                <a:solidFill>
                  <a:schemeClr val="bg1"/>
                </a:solidFill>
                <a:effectLst>
                  <a:outerShdw blurRad="38100" dist="38100" dir="2700000" algn="tl">
                    <a:srgbClr val="000000">
                      <a:alpha val="43137"/>
                    </a:srgbClr>
                  </a:outerShdw>
                </a:effectLst>
                <a:cs typeface="Calibri"/>
              </a:endParaRPr>
            </a:p>
          </p:txBody>
        </p:sp>
      </p:grpSp>
      <p:sp>
        <p:nvSpPr>
          <p:cNvPr id="35" name="二等辺三角形 34"/>
          <p:cNvSpPr/>
          <p:nvPr/>
        </p:nvSpPr>
        <p:spPr>
          <a:xfrm rot="10800000">
            <a:off x="2854275" y="2624738"/>
            <a:ext cx="3529234" cy="536649"/>
          </a:xfrm>
          <a:prstGeom prst="triangle">
            <a:avLst/>
          </a:prstGeom>
          <a:solidFill>
            <a:schemeClr val="bg2">
              <a:lumMod val="75000"/>
            </a:schemeClr>
          </a:solidFill>
          <a:scene3d>
            <a:camera prst="orthographicFront"/>
            <a:lightRig rig="threePt" dir="t"/>
          </a:scene3d>
          <a:sp3d>
            <a:bevel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kumimoji="1" lang="ja-JP" altLang="en-US"/>
          </a:p>
        </p:txBody>
      </p:sp>
      <p:sp>
        <p:nvSpPr>
          <p:cNvPr id="4" name="正方形/長方形 3"/>
          <p:cNvSpPr/>
          <p:nvPr/>
        </p:nvSpPr>
        <p:spPr>
          <a:xfrm>
            <a:off x="464836" y="3354183"/>
            <a:ext cx="8404566" cy="1010401"/>
          </a:xfrm>
          <a:prstGeom prst="rect">
            <a:avLst/>
          </a:prstGeom>
          <a:solidFill>
            <a:schemeClr val="bg1"/>
          </a:solidFill>
          <a:ln w="28575">
            <a:solidFill>
              <a:srgbClr val="D2091E"/>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balanced" dir="t"/>
            </a:scene3d>
            <a:sp3d extrusionH="57150" contourW="12700" prstMaterial="powder">
              <a:bevelT w="19050" h="19050"/>
              <a:contourClr>
                <a:schemeClr val="bg1"/>
              </a:contourClr>
            </a:sp3d>
          </a:bodyPr>
          <a:lstStyle/>
          <a:p>
            <a:pPr algn="ctr"/>
            <a:r>
              <a:rPr kumimoji="1" lang="en-US" altLang="ja-JP" sz="2400" b="1" dirty="0" err="1">
                <a:solidFill>
                  <a:srgbClr val="D2091E"/>
                </a:solidFill>
              </a:rPr>
              <a:t>Sử</a:t>
            </a:r>
            <a:r>
              <a:rPr kumimoji="1" lang="en-US" altLang="ja-JP" sz="2400" b="1" dirty="0">
                <a:solidFill>
                  <a:srgbClr val="D2091E"/>
                </a:solidFill>
              </a:rPr>
              <a:t> </a:t>
            </a:r>
            <a:r>
              <a:rPr kumimoji="1" lang="en-US" altLang="ja-JP" sz="2400" b="1" dirty="0" err="1">
                <a:solidFill>
                  <a:srgbClr val="D2091E"/>
                </a:solidFill>
              </a:rPr>
              <a:t>dụng</a:t>
            </a:r>
            <a:r>
              <a:rPr kumimoji="1" lang="en-US" altLang="ja-JP" sz="2400" b="1" dirty="0">
                <a:solidFill>
                  <a:srgbClr val="D2091E"/>
                </a:solidFill>
              </a:rPr>
              <a:t> </a:t>
            </a:r>
            <a:r>
              <a:rPr kumimoji="1" lang="en-US" altLang="ja-JP" sz="2400" b="1" dirty="0" err="1">
                <a:solidFill>
                  <a:srgbClr val="D2091E"/>
                </a:solidFill>
              </a:rPr>
              <a:t>những</a:t>
            </a:r>
            <a:r>
              <a:rPr kumimoji="1" lang="en-US" altLang="ja-JP" sz="2400" b="1" dirty="0">
                <a:solidFill>
                  <a:srgbClr val="D2091E"/>
                </a:solidFill>
              </a:rPr>
              <a:t> </a:t>
            </a:r>
            <a:r>
              <a:rPr kumimoji="1" lang="en-US" altLang="ja-JP" sz="2400" b="1" dirty="0" err="1">
                <a:solidFill>
                  <a:srgbClr val="D2091E"/>
                </a:solidFill>
              </a:rPr>
              <a:t>phát</a:t>
            </a:r>
            <a:r>
              <a:rPr kumimoji="1" lang="en-US" altLang="ja-JP" sz="2400" b="1" dirty="0">
                <a:solidFill>
                  <a:srgbClr val="D2091E"/>
                </a:solidFill>
              </a:rPr>
              <a:t> </a:t>
            </a:r>
            <a:r>
              <a:rPr kumimoji="1" lang="en-US" altLang="ja-JP" sz="2400" b="1" dirty="0" err="1">
                <a:solidFill>
                  <a:srgbClr val="D2091E"/>
                </a:solidFill>
              </a:rPr>
              <a:t>triển</a:t>
            </a:r>
            <a:r>
              <a:rPr kumimoji="1" lang="en-US" altLang="ja-JP" sz="2400" b="1" dirty="0">
                <a:solidFill>
                  <a:srgbClr val="D2091E"/>
                </a:solidFill>
              </a:rPr>
              <a:t> </a:t>
            </a:r>
            <a:r>
              <a:rPr kumimoji="1" lang="en-US" altLang="ja-JP" sz="2400" b="1" dirty="0" err="1">
                <a:solidFill>
                  <a:srgbClr val="D2091E"/>
                </a:solidFill>
              </a:rPr>
              <a:t>trong</a:t>
            </a:r>
            <a:r>
              <a:rPr kumimoji="1" lang="en-US" altLang="ja-JP" sz="2400" b="1" dirty="0">
                <a:solidFill>
                  <a:srgbClr val="D2091E"/>
                </a:solidFill>
              </a:rPr>
              <a:t> </a:t>
            </a:r>
            <a:r>
              <a:rPr kumimoji="1" lang="en-US" altLang="ja-JP" sz="2400" b="1" dirty="0" err="1">
                <a:solidFill>
                  <a:srgbClr val="D2091E"/>
                </a:solidFill>
              </a:rPr>
              <a:t>công</a:t>
            </a:r>
            <a:r>
              <a:rPr kumimoji="1" lang="en-US" altLang="ja-JP" sz="2400" b="1" dirty="0">
                <a:solidFill>
                  <a:srgbClr val="D2091E"/>
                </a:solidFill>
              </a:rPr>
              <a:t> </a:t>
            </a:r>
            <a:r>
              <a:rPr kumimoji="1" lang="en-US" altLang="ja-JP" sz="2400" b="1" dirty="0" err="1">
                <a:solidFill>
                  <a:srgbClr val="D2091E"/>
                </a:solidFill>
              </a:rPr>
              <a:t>nghệ</a:t>
            </a:r>
            <a:r>
              <a:rPr kumimoji="1" lang="en-US" altLang="ja-JP" sz="2400" b="1" dirty="0">
                <a:solidFill>
                  <a:srgbClr val="D2091E"/>
                </a:solidFill>
              </a:rPr>
              <a:t> </a:t>
            </a:r>
            <a:r>
              <a:rPr kumimoji="1" lang="en-US" altLang="ja-JP" sz="2400" b="1" dirty="0" err="1">
                <a:solidFill>
                  <a:srgbClr val="D2091E"/>
                </a:solidFill>
              </a:rPr>
              <a:t>thanh</a:t>
            </a:r>
            <a:r>
              <a:rPr kumimoji="1" lang="en-US" altLang="ja-JP" sz="2400" b="1" dirty="0">
                <a:solidFill>
                  <a:srgbClr val="D2091E"/>
                </a:solidFill>
              </a:rPr>
              <a:t> </a:t>
            </a:r>
            <a:r>
              <a:rPr kumimoji="1" lang="en-US" altLang="ja-JP" sz="2400" b="1" dirty="0" err="1">
                <a:solidFill>
                  <a:srgbClr val="D2091E"/>
                </a:solidFill>
              </a:rPr>
              <a:t>toán</a:t>
            </a:r>
            <a:r>
              <a:rPr kumimoji="1" lang="en-US" altLang="ja-JP" sz="2400" b="1" dirty="0">
                <a:solidFill>
                  <a:srgbClr val="D2091E"/>
                </a:solidFill>
              </a:rPr>
              <a:t>, </a:t>
            </a:r>
            <a:r>
              <a:rPr kumimoji="1" lang="en-US" altLang="ja-JP" sz="2400" b="1" dirty="0" err="1">
                <a:solidFill>
                  <a:srgbClr val="D2091E"/>
                </a:solidFill>
              </a:rPr>
              <a:t>đem</a:t>
            </a:r>
            <a:r>
              <a:rPr kumimoji="1" lang="en-US" altLang="ja-JP" sz="2400" b="1" dirty="0">
                <a:solidFill>
                  <a:srgbClr val="D2091E"/>
                </a:solidFill>
              </a:rPr>
              <a:t> </a:t>
            </a:r>
            <a:r>
              <a:rPr kumimoji="1" lang="en-US" altLang="ja-JP" sz="2400" b="1" dirty="0" err="1">
                <a:solidFill>
                  <a:srgbClr val="D2091E"/>
                </a:solidFill>
              </a:rPr>
              <a:t>đến</a:t>
            </a:r>
            <a:r>
              <a:rPr kumimoji="1" lang="en-US" altLang="ja-JP" sz="2400" b="1" dirty="0">
                <a:solidFill>
                  <a:srgbClr val="D2091E"/>
                </a:solidFill>
              </a:rPr>
              <a:t> </a:t>
            </a:r>
            <a:r>
              <a:rPr kumimoji="1" lang="en-US" altLang="ja-JP" sz="2400" b="1" dirty="0" err="1">
                <a:solidFill>
                  <a:srgbClr val="D2091E"/>
                </a:solidFill>
              </a:rPr>
              <a:t>những</a:t>
            </a:r>
            <a:r>
              <a:rPr kumimoji="1" lang="en-US" altLang="ja-JP" sz="2400" b="1" dirty="0">
                <a:solidFill>
                  <a:srgbClr val="D2091E"/>
                </a:solidFill>
              </a:rPr>
              <a:t> </a:t>
            </a:r>
            <a:r>
              <a:rPr kumimoji="1" lang="en-US" altLang="ja-JP" sz="2400" b="1" dirty="0" err="1">
                <a:solidFill>
                  <a:srgbClr val="D2091E"/>
                </a:solidFill>
              </a:rPr>
              <a:t>giá</a:t>
            </a:r>
            <a:r>
              <a:rPr kumimoji="1" lang="en-US" altLang="ja-JP" sz="2400" b="1" dirty="0">
                <a:solidFill>
                  <a:srgbClr val="D2091E"/>
                </a:solidFill>
              </a:rPr>
              <a:t> </a:t>
            </a:r>
            <a:r>
              <a:rPr kumimoji="1" lang="en-US" altLang="ja-JP" sz="2400" b="1" dirty="0" err="1">
                <a:solidFill>
                  <a:srgbClr val="D2091E"/>
                </a:solidFill>
              </a:rPr>
              <a:t>trị</a:t>
            </a:r>
            <a:r>
              <a:rPr kumimoji="1" lang="en-US" altLang="ja-JP" sz="2400" b="1" dirty="0">
                <a:solidFill>
                  <a:srgbClr val="D2091E"/>
                </a:solidFill>
              </a:rPr>
              <a:t> </a:t>
            </a:r>
            <a:r>
              <a:rPr kumimoji="1" lang="en-US" altLang="ja-JP" sz="2400" b="1" dirty="0" err="1">
                <a:solidFill>
                  <a:srgbClr val="D2091E"/>
                </a:solidFill>
              </a:rPr>
              <a:t>Độc</a:t>
            </a:r>
            <a:r>
              <a:rPr kumimoji="1" lang="en-US" altLang="ja-JP" sz="2400" b="1" dirty="0">
                <a:solidFill>
                  <a:srgbClr val="D2091E"/>
                </a:solidFill>
              </a:rPr>
              <a:t> </a:t>
            </a:r>
            <a:r>
              <a:rPr kumimoji="1" lang="en-US" altLang="ja-JP" sz="2400" b="1" dirty="0" err="1">
                <a:solidFill>
                  <a:srgbClr val="D2091E"/>
                </a:solidFill>
              </a:rPr>
              <a:t>đáo</a:t>
            </a:r>
            <a:r>
              <a:rPr kumimoji="1" lang="en-US" altLang="ja-JP" sz="2400" b="1" dirty="0">
                <a:solidFill>
                  <a:srgbClr val="D2091E"/>
                </a:solidFill>
              </a:rPr>
              <a:t> </a:t>
            </a:r>
            <a:r>
              <a:rPr kumimoji="1" lang="en-US" altLang="ja-JP" sz="2400" b="1" dirty="0" err="1">
                <a:solidFill>
                  <a:srgbClr val="D2091E"/>
                </a:solidFill>
              </a:rPr>
              <a:t>cho</a:t>
            </a:r>
            <a:r>
              <a:rPr kumimoji="1" lang="en-US" altLang="ja-JP" sz="2400" b="1" dirty="0">
                <a:solidFill>
                  <a:srgbClr val="D2091E"/>
                </a:solidFill>
              </a:rPr>
              <a:t> </a:t>
            </a:r>
            <a:r>
              <a:rPr kumimoji="1" lang="en-US" altLang="ja-JP" sz="2400" b="1" dirty="0" err="1">
                <a:solidFill>
                  <a:srgbClr val="D2091E"/>
                </a:solidFill>
              </a:rPr>
              <a:t>các</a:t>
            </a:r>
            <a:r>
              <a:rPr kumimoji="1" lang="en-US" altLang="ja-JP" sz="2400" b="1" dirty="0">
                <a:solidFill>
                  <a:srgbClr val="D2091E"/>
                </a:solidFill>
              </a:rPr>
              <a:t> </a:t>
            </a:r>
            <a:r>
              <a:rPr kumimoji="1" lang="en-US" altLang="ja-JP" sz="2400" b="1" dirty="0" err="1">
                <a:solidFill>
                  <a:srgbClr val="D2091E"/>
                </a:solidFill>
              </a:rPr>
              <a:t>Đối</a:t>
            </a:r>
            <a:r>
              <a:rPr kumimoji="1" lang="en-US" altLang="ja-JP" sz="2400" b="1" dirty="0">
                <a:solidFill>
                  <a:srgbClr val="D2091E"/>
                </a:solidFill>
              </a:rPr>
              <a:t> </a:t>
            </a:r>
            <a:r>
              <a:rPr kumimoji="1" lang="en-US" altLang="ja-JP" sz="2400" b="1" dirty="0" err="1">
                <a:solidFill>
                  <a:srgbClr val="D2091E"/>
                </a:solidFill>
              </a:rPr>
              <a:t>tác</a:t>
            </a:r>
            <a:endParaRPr kumimoji="1" lang="ja-JP" altLang="en-US" sz="2400" b="1" dirty="0">
              <a:solidFill>
                <a:srgbClr val="D2091E"/>
              </a:solidFill>
            </a:endParaRPr>
          </a:p>
        </p:txBody>
      </p:sp>
      <p:sp>
        <p:nvSpPr>
          <p:cNvPr id="5" name="角丸四角形 4"/>
          <p:cNvSpPr/>
          <p:nvPr/>
        </p:nvSpPr>
        <p:spPr>
          <a:xfrm>
            <a:off x="274602" y="1088946"/>
            <a:ext cx="8594800" cy="1357075"/>
          </a:xfrm>
          <a:prstGeom prst="roundRect">
            <a:avLst/>
          </a:prstGeom>
          <a:noFill/>
          <a:ln w="9525">
            <a:solidFill>
              <a:srgbClr val="379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プレースホルダー 4"/>
          <p:cNvSpPr txBox="1">
            <a:spLocks/>
          </p:cNvSpPr>
          <p:nvPr/>
        </p:nvSpPr>
        <p:spPr>
          <a:xfrm>
            <a:off x="609601" y="906780"/>
            <a:ext cx="2685595" cy="335281"/>
          </a:xfrm>
          <a:prstGeom prst="rect">
            <a:avLst/>
          </a:prstGeom>
          <a:solidFill>
            <a:schemeClr val="bg1"/>
          </a:solidFill>
        </p:spPr>
        <p:txBody>
          <a:bodyPr vert="horz" lIns="68580" tIns="34290" rIns="68580" bIns="34290" rtlCol="0" anchor="ctr">
            <a:normAutofit fontScale="85000" lnSpcReduction="10000"/>
            <a:scene3d>
              <a:camera prst="orthographicFront"/>
              <a:lightRig rig="threePt" dir="t"/>
            </a:scene3d>
            <a:sp3d extrusionH="57150">
              <a:bevelT w="38100" h="38100"/>
            </a:sp3d>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400" kern="1200">
                <a:solidFill>
                  <a:schemeClr val="tx1"/>
                </a:solidFill>
                <a:latin typeface="+mn-lt"/>
                <a:ea typeface="+mn-ea"/>
                <a:cs typeface="+mn-cs"/>
              </a:defRPr>
            </a:lvl9pPr>
          </a:lstStyle>
          <a:p>
            <a:pPr marL="0" indent="0" algn="ctr">
              <a:buNone/>
            </a:pPr>
            <a:r>
              <a:rPr lang="vi-VN" sz="1800"/>
              <a:t>Những sáng kiến chiến lược </a:t>
            </a:r>
            <a:endParaRPr kumimoji="1" lang="ja-JP" altLang="en-US" sz="1800" dirty="0">
              <a:solidFill>
                <a:schemeClr val="accent1">
                  <a:lumMod val="75000"/>
                </a:schemeClr>
              </a:solidFill>
            </a:endParaRPr>
          </a:p>
        </p:txBody>
      </p:sp>
    </p:spTree>
    <p:extLst>
      <p:ext uri="{BB962C8B-B14F-4D97-AF65-F5344CB8AC3E}">
        <p14:creationId xmlns:p14="http://schemas.microsoft.com/office/powerpoint/2010/main" val="3158311876"/>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idx="4294967295"/>
          </p:nvPr>
        </p:nvSpPr>
        <p:spPr>
          <a:xfrm>
            <a:off x="1819276" y="2790826"/>
            <a:ext cx="5686425" cy="839211"/>
          </a:xfrm>
        </p:spPr>
        <p:txBody>
          <a:bodyPr>
            <a:normAutofit/>
          </a:bodyPr>
          <a:lstStyle/>
          <a:p>
            <a:pPr algn="ctr"/>
            <a:r>
              <a:rPr kumimoji="1" lang="en-US" altLang="ja-JP" b="1" dirty="0" err="1">
                <a:solidFill>
                  <a:schemeClr val="accent1">
                    <a:lumMod val="50000"/>
                  </a:schemeClr>
                </a:solidFill>
                <a:latin typeface="Calibri" pitchFamily="34" charset="0"/>
                <a:cs typeface="Calibri" pitchFamily="34" charset="0"/>
              </a:rPr>
              <a:t>Cảm</a:t>
            </a:r>
            <a:r>
              <a:rPr kumimoji="1" lang="en-US" altLang="ja-JP" b="1" dirty="0">
                <a:solidFill>
                  <a:schemeClr val="accent1">
                    <a:lumMod val="50000"/>
                  </a:schemeClr>
                </a:solidFill>
                <a:latin typeface="Calibri" pitchFamily="34" charset="0"/>
                <a:cs typeface="Calibri" pitchFamily="34" charset="0"/>
              </a:rPr>
              <a:t> </a:t>
            </a:r>
            <a:r>
              <a:rPr kumimoji="1" lang="en-US" altLang="ja-JP" b="1" dirty="0" err="1">
                <a:solidFill>
                  <a:schemeClr val="accent1">
                    <a:lumMod val="50000"/>
                  </a:schemeClr>
                </a:solidFill>
                <a:latin typeface="Calibri" pitchFamily="34" charset="0"/>
                <a:cs typeface="Calibri" pitchFamily="34" charset="0"/>
              </a:rPr>
              <a:t>ơn</a:t>
            </a:r>
            <a:r>
              <a:rPr kumimoji="1" lang="en-US" altLang="ja-JP" b="1" dirty="0">
                <a:solidFill>
                  <a:schemeClr val="accent1">
                    <a:lumMod val="50000"/>
                  </a:schemeClr>
                </a:solidFill>
                <a:latin typeface="Calibri" pitchFamily="34" charset="0"/>
                <a:cs typeface="Calibri" pitchFamily="34" charset="0"/>
              </a:rPr>
              <a:t>.</a:t>
            </a:r>
            <a:endParaRPr kumimoji="1" lang="ja-JP" altLang="en-US" b="1" dirty="0">
              <a:solidFill>
                <a:schemeClr val="accent1">
                  <a:lumMod val="50000"/>
                </a:schemeClr>
              </a:solidFill>
              <a:latin typeface="Calibri" pitchFamily="34" charset="0"/>
              <a:cs typeface="Calibri" pitchFamily="34" charset="0"/>
            </a:endParaRPr>
          </a:p>
        </p:txBody>
      </p:sp>
    </p:spTree>
    <p:extLst>
      <p:ext uri="{BB962C8B-B14F-4D97-AF65-F5344CB8AC3E}">
        <p14:creationId xmlns:p14="http://schemas.microsoft.com/office/powerpoint/2010/main" val="3133874611"/>
      </p:ext>
    </p:extLst>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10330</TotalTime>
  <Words>2293</Words>
  <Application>Microsoft Office PowerPoint</Application>
  <PresentationFormat>On-screen Show (16:9)</PresentationFormat>
  <Paragraphs>216</Paragraphs>
  <Slides>15</Slides>
  <Notes>15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15</vt:i4>
      </vt:variant>
    </vt:vector>
  </HeadingPairs>
  <TitlesOfParts>
    <vt:vector size="29" baseType="lpstr">
      <vt:lpstr>メイリオ</vt:lpstr>
      <vt:lpstr>Meiryo UI</vt:lpstr>
      <vt:lpstr>ＭＳ 明朝</vt:lpstr>
      <vt:lpstr>MS PGothic</vt:lpstr>
      <vt:lpstr>Yu Gothic</vt:lpstr>
      <vt:lpstr>Yu Gothic Light</vt:lpstr>
      <vt:lpstr>Arial</vt:lpstr>
      <vt:lpstr>Calibri</vt:lpstr>
      <vt:lpstr>Calibri (Body)</vt:lpstr>
      <vt:lpstr>Calibri Regular</vt:lpstr>
      <vt:lpstr>Times New Roman</vt:lpstr>
      <vt:lpstr>Univers 45 Light</vt:lpstr>
      <vt:lpstr>Wingdings</vt:lpstr>
      <vt:lpstr>Office Theme</vt:lpstr>
      <vt:lpstr>Sự phát triển của công nghệ thanh toán:   Truyền tải những giá trị độc đáo</vt:lpstr>
      <vt:lpstr>   4 yếu tố chính của cải cách thanh toán </vt:lpstr>
      <vt:lpstr>SÁNG KIẾN CHIẾN LƯỢC</vt:lpstr>
      <vt:lpstr> SÁNG KIẾN CHIẾN LƯỢC– Example (1)</vt:lpstr>
      <vt:lpstr>SÁNG KIẾN CHIẾN LƯỢC – Example (1)</vt:lpstr>
      <vt:lpstr>SÁNG KIẾN CHIẾN LƯỢC – Example (1)</vt:lpstr>
      <vt:lpstr>SÁNG KIẾN CHIẾN LƯỢC– Example (1)</vt:lpstr>
      <vt:lpstr> Sáng kiến chiến lược – Example (2)</vt:lpstr>
      <vt:lpstr>Sáng kiến chiến lược – Examples (3)</vt:lpstr>
      <vt:lpstr>Sáng kiến chiến lược – Example (4)</vt:lpstr>
      <vt:lpstr>Sáng kiến chiến lược – Example (4)</vt:lpstr>
      <vt:lpstr>Sáng kiến chiến lược – Example (5)</vt:lpstr>
      <vt:lpstr>Sáng kiến chiến lược– Example (5)</vt:lpstr>
      <vt:lpstr>Giá trị độc đáo đối với các Đối tác</vt:lpstr>
      <vt:lpstr>Cảm ơn.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value of the JCB partnership</dc:title>
  <dc:creator>Esther Vafeas</dc:creator>
  <cp:lastModifiedBy>Le Thi Thu Phuong</cp:lastModifiedBy>
  <cp:revision>517</cp:revision>
  <cp:lastPrinted>2018-05-14T04:56:23Z</cp:lastPrinted>
  <dcterms:created xsi:type="dcterms:W3CDTF">2017-05-04T16:11:16Z</dcterms:created>
  <dcterms:modified xsi:type="dcterms:W3CDTF">2018-11-28T11:44:48Z</dcterms:modified>
</cp:coreProperties>
</file>